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90" r:id="rId4"/>
    <p:sldId id="291" r:id="rId5"/>
    <p:sldId id="294" r:id="rId6"/>
    <p:sldId id="295" r:id="rId7"/>
    <p:sldId id="297" r:id="rId8"/>
    <p:sldId id="296" r:id="rId9"/>
    <p:sldId id="292" r:id="rId10"/>
    <p:sldId id="293" r:id="rId11"/>
    <p:sldId id="302" r:id="rId12"/>
    <p:sldId id="298" r:id="rId13"/>
    <p:sldId id="299" r:id="rId14"/>
    <p:sldId id="279" r:id="rId15"/>
    <p:sldId id="284" r:id="rId16"/>
    <p:sldId id="283" r:id="rId17"/>
    <p:sldId id="282" r:id="rId18"/>
    <p:sldId id="287" r:id="rId19"/>
    <p:sldId id="285" r:id="rId20"/>
    <p:sldId id="300" r:id="rId21"/>
    <p:sldId id="30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94635" autoAdjust="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B69CCD-FBD8-46D6-9B29-022654243894}" type="doc">
      <dgm:prSet loTypeId="urn:microsoft.com/office/officeart/2005/8/layout/process4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F2C5EE80-D43B-4555-A543-2168464DEFC0}">
      <dgm:prSet phldrT="[Text]"/>
      <dgm:spPr/>
      <dgm:t>
        <a:bodyPr/>
        <a:lstStyle/>
        <a:p>
          <a:r>
            <a:rPr lang="en-US" b="1" dirty="0" err="1" smtClean="0"/>
            <a:t>Các</a:t>
          </a:r>
          <a:r>
            <a:rPr lang="en-US" b="1" dirty="0" smtClean="0"/>
            <a:t> </a:t>
          </a:r>
          <a:r>
            <a:rPr lang="en-US" b="1" dirty="0" err="1" smtClean="0"/>
            <a:t>môn</a:t>
          </a:r>
          <a:r>
            <a:rPr lang="en-US" b="1" dirty="0" smtClean="0"/>
            <a:t> </a:t>
          </a:r>
          <a:r>
            <a:rPr lang="en-US" b="1" dirty="0" err="1" smtClean="0"/>
            <a:t>cơ</a:t>
          </a:r>
          <a:r>
            <a:rPr lang="en-US" b="1" dirty="0" smtClean="0"/>
            <a:t> </a:t>
          </a:r>
          <a:r>
            <a:rPr lang="en-US" b="1" dirty="0" err="1" smtClean="0"/>
            <a:t>sở</a:t>
          </a:r>
          <a:endParaRPr lang="en-US" b="1" dirty="0"/>
        </a:p>
      </dgm:t>
    </dgm:pt>
    <dgm:pt modelId="{CFACD462-4076-42D0-9453-078EAAB6F1CB}" type="parTrans" cxnId="{AA2B03DE-841F-438A-A4F4-5D63CC75DB81}">
      <dgm:prSet/>
      <dgm:spPr/>
      <dgm:t>
        <a:bodyPr/>
        <a:lstStyle/>
        <a:p>
          <a:endParaRPr lang="en-US"/>
        </a:p>
      </dgm:t>
    </dgm:pt>
    <dgm:pt modelId="{8710DF2D-6D25-420D-8163-A56469952DF9}" type="sibTrans" cxnId="{AA2B03DE-841F-438A-A4F4-5D63CC75DB81}">
      <dgm:prSet/>
      <dgm:spPr/>
      <dgm:t>
        <a:bodyPr/>
        <a:lstStyle/>
        <a:p>
          <a:endParaRPr lang="en-US"/>
        </a:p>
      </dgm:t>
    </dgm:pt>
    <dgm:pt modelId="{2BA551D5-C266-4FB6-B0D9-3738C3BF8E4D}">
      <dgm:prSet phldrT="[Text]"/>
      <dgm:spPr/>
      <dgm:t>
        <a:bodyPr/>
        <a:lstStyle/>
        <a:p>
          <a:r>
            <a:rPr lang="en-US" dirty="0" smtClean="0"/>
            <a:t>Tin </a:t>
          </a:r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cơ</a:t>
          </a:r>
          <a:r>
            <a:rPr lang="en-US" dirty="0" smtClean="0"/>
            <a:t> </a:t>
          </a:r>
          <a:r>
            <a:rPr lang="en-US" dirty="0" err="1" smtClean="0"/>
            <a:t>sở</a:t>
          </a:r>
          <a:r>
            <a:rPr lang="en-US" dirty="0" smtClean="0"/>
            <a:t> 4</a:t>
          </a:r>
          <a:endParaRPr lang="en-US" dirty="0"/>
        </a:p>
      </dgm:t>
    </dgm:pt>
    <dgm:pt modelId="{E1B926BF-6E75-4BC6-8655-5E0E48727A08}" type="parTrans" cxnId="{36B7B614-837A-48A8-A8CF-8602CDFAA854}">
      <dgm:prSet/>
      <dgm:spPr/>
      <dgm:t>
        <a:bodyPr/>
        <a:lstStyle/>
        <a:p>
          <a:endParaRPr lang="en-US"/>
        </a:p>
      </dgm:t>
    </dgm:pt>
    <dgm:pt modelId="{AB74DF94-E312-4046-A9E4-9D5E1F90A875}" type="sibTrans" cxnId="{36B7B614-837A-48A8-A8CF-8602CDFAA854}">
      <dgm:prSet/>
      <dgm:spPr/>
      <dgm:t>
        <a:bodyPr/>
        <a:lstStyle/>
        <a:p>
          <a:endParaRPr lang="en-US"/>
        </a:p>
      </dgm:t>
    </dgm:pt>
    <dgm:pt modelId="{DCB7CB93-39CC-4A36-A273-7857212C033E}">
      <dgm:prSet phldrT="[Text]"/>
      <dgm:spPr/>
      <dgm:t>
        <a:bodyPr/>
        <a:lstStyle/>
        <a:p>
          <a:r>
            <a:rPr lang="en-US" dirty="0" err="1" smtClean="0"/>
            <a:t>Lập</a:t>
          </a:r>
          <a:r>
            <a:rPr lang="en-US" dirty="0" smtClean="0"/>
            <a:t>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nâng</a:t>
          </a:r>
          <a:r>
            <a:rPr lang="en-US" dirty="0" smtClean="0"/>
            <a:t> </a:t>
          </a:r>
          <a:r>
            <a:rPr lang="en-US" dirty="0" err="1" smtClean="0"/>
            <a:t>cao</a:t>
          </a:r>
          <a:endParaRPr lang="en-US" dirty="0"/>
        </a:p>
      </dgm:t>
    </dgm:pt>
    <dgm:pt modelId="{1EA951CB-3CF3-4E53-9AC1-3ABF8500150E}" type="parTrans" cxnId="{1961FCA8-6C9C-4F6A-BD76-DD7856399785}">
      <dgm:prSet/>
      <dgm:spPr/>
      <dgm:t>
        <a:bodyPr/>
        <a:lstStyle/>
        <a:p>
          <a:endParaRPr lang="en-US"/>
        </a:p>
      </dgm:t>
    </dgm:pt>
    <dgm:pt modelId="{04DD563D-471F-45E3-86AD-20B93F1E2975}" type="sibTrans" cxnId="{1961FCA8-6C9C-4F6A-BD76-DD7856399785}">
      <dgm:prSet/>
      <dgm:spPr/>
      <dgm:t>
        <a:bodyPr/>
        <a:lstStyle/>
        <a:p>
          <a:endParaRPr lang="en-US"/>
        </a:p>
      </dgm:t>
    </dgm:pt>
    <dgm:pt modelId="{9A9ED008-B4FE-4CD3-867A-21A65B0AF820}">
      <dgm:prSet phldrT="[Text]"/>
      <dgm:spPr/>
      <dgm:t>
        <a:bodyPr/>
        <a:lstStyle/>
        <a:p>
          <a:r>
            <a:rPr lang="en-US" b="1" dirty="0" err="1" smtClean="0"/>
            <a:t>Các</a:t>
          </a:r>
          <a:r>
            <a:rPr lang="en-US" b="1" dirty="0" smtClean="0"/>
            <a:t> </a:t>
          </a:r>
          <a:r>
            <a:rPr lang="en-US" b="1" dirty="0" err="1" smtClean="0"/>
            <a:t>môn</a:t>
          </a:r>
          <a:r>
            <a:rPr lang="en-US" b="1" dirty="0" smtClean="0"/>
            <a:t> </a:t>
          </a:r>
          <a:r>
            <a:rPr lang="en-US" b="1" dirty="0" err="1" smtClean="0"/>
            <a:t>chuyên</a:t>
          </a:r>
          <a:r>
            <a:rPr lang="en-US" b="1" dirty="0" smtClean="0"/>
            <a:t> </a:t>
          </a:r>
          <a:r>
            <a:rPr lang="en-US" b="1" dirty="0" err="1" smtClean="0"/>
            <a:t>ngành</a:t>
          </a:r>
          <a:endParaRPr lang="en-US" b="1" dirty="0"/>
        </a:p>
      </dgm:t>
    </dgm:pt>
    <dgm:pt modelId="{73C784F5-9141-4441-8A84-B18F1B95231E}" type="parTrans" cxnId="{A18614DA-F9C7-4074-9D23-B6779F78EBCA}">
      <dgm:prSet/>
      <dgm:spPr/>
      <dgm:t>
        <a:bodyPr/>
        <a:lstStyle/>
        <a:p>
          <a:endParaRPr lang="en-US"/>
        </a:p>
      </dgm:t>
    </dgm:pt>
    <dgm:pt modelId="{49BC669A-2D90-4981-9064-96BD2A80AD9C}" type="sibTrans" cxnId="{A18614DA-F9C7-4074-9D23-B6779F78EBCA}">
      <dgm:prSet/>
      <dgm:spPr/>
      <dgm:t>
        <a:bodyPr/>
        <a:lstStyle/>
        <a:p>
          <a:endParaRPr lang="en-US"/>
        </a:p>
      </dgm:t>
    </dgm:pt>
    <dgm:pt modelId="{F3697AB7-90AA-47A6-8E4F-09BADCDCC15B}">
      <dgm:prSet phldrT="[Text]"/>
      <dgm:spPr/>
      <dgm:t>
        <a:bodyPr/>
        <a:lstStyle/>
        <a:p>
          <a:r>
            <a:rPr lang="en-US" dirty="0" err="1" smtClean="0"/>
            <a:t>Trí</a:t>
          </a:r>
          <a:r>
            <a:rPr lang="en-US" dirty="0" smtClean="0"/>
            <a:t> </a:t>
          </a:r>
          <a:r>
            <a:rPr lang="en-US" dirty="0" err="1" smtClean="0"/>
            <a:t>tuệ</a:t>
          </a:r>
          <a:r>
            <a:rPr lang="en-US" dirty="0" smtClean="0"/>
            <a:t> </a:t>
          </a:r>
          <a:r>
            <a:rPr lang="en-US" dirty="0" err="1" smtClean="0"/>
            <a:t>nhân</a:t>
          </a:r>
          <a:r>
            <a:rPr lang="en-US" dirty="0" smtClean="0"/>
            <a:t> </a:t>
          </a:r>
          <a:r>
            <a:rPr lang="en-US" dirty="0" err="1" smtClean="0"/>
            <a:t>tạo</a:t>
          </a:r>
          <a:endParaRPr lang="en-US" dirty="0"/>
        </a:p>
      </dgm:t>
    </dgm:pt>
    <dgm:pt modelId="{C11DFF91-11D7-48FC-A69D-B4C0B68C34F8}" type="parTrans" cxnId="{866D503A-9B48-409A-A545-4AF08F27AA3E}">
      <dgm:prSet/>
      <dgm:spPr/>
      <dgm:t>
        <a:bodyPr/>
        <a:lstStyle/>
        <a:p>
          <a:endParaRPr lang="en-US"/>
        </a:p>
      </dgm:t>
    </dgm:pt>
    <dgm:pt modelId="{32299801-A08C-4DFA-99F3-E8F85DAC9AD2}" type="sibTrans" cxnId="{866D503A-9B48-409A-A545-4AF08F27AA3E}">
      <dgm:prSet/>
      <dgm:spPr/>
      <dgm:t>
        <a:bodyPr/>
        <a:lstStyle/>
        <a:p>
          <a:endParaRPr lang="en-US"/>
        </a:p>
      </dgm:t>
    </dgm:pt>
    <dgm:pt modelId="{87AFE53D-EA26-4DB6-88D1-76D1177266D0}">
      <dgm:prSet phldrT="[Text]"/>
      <dgm:spPr/>
      <dgm:t>
        <a:bodyPr/>
        <a:lstStyle/>
        <a:p>
          <a:r>
            <a:rPr lang="en-US" dirty="0" err="1" smtClean="0"/>
            <a:t>Học</a:t>
          </a:r>
          <a:r>
            <a:rPr lang="en-US" dirty="0" smtClean="0"/>
            <a:t> </a:t>
          </a:r>
          <a:r>
            <a:rPr lang="en-US" dirty="0" err="1" smtClean="0"/>
            <a:t>máy</a:t>
          </a:r>
          <a:endParaRPr lang="en-US" dirty="0"/>
        </a:p>
      </dgm:t>
    </dgm:pt>
    <dgm:pt modelId="{5B262CD9-FA46-4B50-B4C4-D9358040E1A5}" type="parTrans" cxnId="{68241DE0-FF0F-4CEA-A924-500C731B2BF5}">
      <dgm:prSet/>
      <dgm:spPr/>
      <dgm:t>
        <a:bodyPr/>
        <a:lstStyle/>
        <a:p>
          <a:endParaRPr lang="en-US"/>
        </a:p>
      </dgm:t>
    </dgm:pt>
    <dgm:pt modelId="{116AFBB6-D61B-42FE-9BC5-5AE2B28792A9}" type="sibTrans" cxnId="{68241DE0-FF0F-4CEA-A924-500C731B2BF5}">
      <dgm:prSet/>
      <dgm:spPr/>
      <dgm:t>
        <a:bodyPr/>
        <a:lstStyle/>
        <a:p>
          <a:endParaRPr lang="en-US"/>
        </a:p>
      </dgm:t>
    </dgm:pt>
    <dgm:pt modelId="{7D88ED04-E0BA-4753-97D3-CD2EFD217956}">
      <dgm:prSet phldrT="[Text]"/>
      <dgm:spPr/>
      <dgm:t>
        <a:bodyPr/>
        <a:lstStyle/>
        <a:p>
          <a:r>
            <a:rPr lang="en-US" b="1" dirty="0" err="1" smtClean="0"/>
            <a:t>Các</a:t>
          </a:r>
          <a:r>
            <a:rPr lang="en-US" b="1" dirty="0" smtClean="0"/>
            <a:t> </a:t>
          </a:r>
          <a:r>
            <a:rPr lang="en-US" b="1" dirty="0" err="1" smtClean="0"/>
            <a:t>môn</a:t>
          </a:r>
          <a:r>
            <a:rPr lang="en-US" b="1" dirty="0" smtClean="0"/>
            <a:t> </a:t>
          </a:r>
          <a:r>
            <a:rPr lang="en-US" b="1" dirty="0" err="1" smtClean="0"/>
            <a:t>học</a:t>
          </a:r>
          <a:r>
            <a:rPr lang="en-US" b="1" dirty="0" smtClean="0"/>
            <a:t> </a:t>
          </a:r>
          <a:r>
            <a:rPr lang="en-US" b="1" dirty="0" err="1" smtClean="0"/>
            <a:t>chuyên</a:t>
          </a:r>
          <a:r>
            <a:rPr lang="en-US" b="1" dirty="0" smtClean="0"/>
            <a:t> </a:t>
          </a:r>
          <a:r>
            <a:rPr lang="en-US" b="1" dirty="0" err="1" smtClean="0"/>
            <a:t>sâu</a:t>
          </a:r>
          <a:r>
            <a:rPr lang="en-US" b="1" dirty="0" smtClean="0"/>
            <a:t> </a:t>
          </a:r>
          <a:endParaRPr lang="en-US" b="1" dirty="0"/>
        </a:p>
      </dgm:t>
    </dgm:pt>
    <dgm:pt modelId="{D7F42AF7-5A54-49B8-A23B-D68E5B34CA12}" type="parTrans" cxnId="{B24013B3-0D1A-442E-B28D-5F679C2B7200}">
      <dgm:prSet/>
      <dgm:spPr/>
      <dgm:t>
        <a:bodyPr/>
        <a:lstStyle/>
        <a:p>
          <a:endParaRPr lang="en-US"/>
        </a:p>
      </dgm:t>
    </dgm:pt>
    <dgm:pt modelId="{FC2778FB-4844-4A71-8A97-CB778F758C96}" type="sibTrans" cxnId="{B24013B3-0D1A-442E-B28D-5F679C2B7200}">
      <dgm:prSet/>
      <dgm:spPr/>
      <dgm:t>
        <a:bodyPr/>
        <a:lstStyle/>
        <a:p>
          <a:endParaRPr lang="en-US"/>
        </a:p>
      </dgm:t>
    </dgm:pt>
    <dgm:pt modelId="{26ACB9EA-BA45-42D7-9C08-F09BDF758562}">
      <dgm:prSet phldrT="[Text]"/>
      <dgm:spPr/>
      <dgm:t>
        <a:bodyPr/>
        <a:lstStyle/>
        <a:p>
          <a:r>
            <a:rPr lang="en-US" dirty="0" err="1" smtClean="0"/>
            <a:t>Xử</a:t>
          </a:r>
          <a:r>
            <a:rPr lang="en-US" dirty="0" smtClean="0"/>
            <a:t> </a:t>
          </a:r>
          <a:r>
            <a:rPr lang="en-US" dirty="0" err="1" smtClean="0"/>
            <a:t>lý</a:t>
          </a:r>
          <a:r>
            <a:rPr lang="en-US" dirty="0" smtClean="0"/>
            <a:t> </a:t>
          </a:r>
          <a:r>
            <a:rPr lang="en-US" dirty="0" err="1" smtClean="0"/>
            <a:t>ảnh</a:t>
          </a:r>
          <a:endParaRPr lang="en-US" dirty="0"/>
        </a:p>
      </dgm:t>
    </dgm:pt>
    <dgm:pt modelId="{1D49DA31-5350-443E-92B7-D0EFF198F3D5}" type="parTrans" cxnId="{69E15D12-7583-4E28-91E0-2DB853BE458C}">
      <dgm:prSet/>
      <dgm:spPr/>
      <dgm:t>
        <a:bodyPr/>
        <a:lstStyle/>
        <a:p>
          <a:endParaRPr lang="en-US"/>
        </a:p>
      </dgm:t>
    </dgm:pt>
    <dgm:pt modelId="{E6FAC537-B09B-42B2-801C-9DE5EEDB24C7}" type="sibTrans" cxnId="{69E15D12-7583-4E28-91E0-2DB853BE458C}">
      <dgm:prSet/>
      <dgm:spPr/>
      <dgm:t>
        <a:bodyPr/>
        <a:lstStyle/>
        <a:p>
          <a:endParaRPr lang="en-US"/>
        </a:p>
      </dgm:t>
    </dgm:pt>
    <dgm:pt modelId="{7C0B5746-C333-4F97-B2F0-472A59EE2F64}">
      <dgm:prSet phldrT="[Text]"/>
      <dgm:spPr/>
      <dgm:t>
        <a:bodyPr/>
        <a:lstStyle/>
        <a:p>
          <a:r>
            <a:rPr lang="en-US" dirty="0" err="1" smtClean="0"/>
            <a:t>Xử</a:t>
          </a:r>
          <a:r>
            <a:rPr lang="en-US" dirty="0" smtClean="0"/>
            <a:t> </a:t>
          </a:r>
          <a:r>
            <a:rPr lang="en-US" dirty="0" err="1" smtClean="0"/>
            <a:t>lý</a:t>
          </a:r>
          <a:r>
            <a:rPr lang="en-US" dirty="0" smtClean="0"/>
            <a:t> </a:t>
          </a:r>
          <a:r>
            <a:rPr lang="en-US" dirty="0" err="1" smtClean="0"/>
            <a:t>ngôn</a:t>
          </a:r>
          <a:r>
            <a:rPr lang="en-US" dirty="0" smtClean="0"/>
            <a:t> </a:t>
          </a:r>
          <a:r>
            <a:rPr lang="en-US" dirty="0" err="1" smtClean="0"/>
            <a:t>ngữ</a:t>
          </a:r>
          <a:r>
            <a:rPr lang="en-US" dirty="0" smtClean="0"/>
            <a:t> </a:t>
          </a:r>
          <a:r>
            <a:rPr lang="en-US" dirty="0" err="1" smtClean="0"/>
            <a:t>tự</a:t>
          </a:r>
          <a:r>
            <a:rPr lang="en-US" dirty="0" smtClean="0"/>
            <a:t> </a:t>
          </a:r>
          <a:r>
            <a:rPr lang="en-US" dirty="0" err="1" smtClean="0"/>
            <a:t>nhiên</a:t>
          </a:r>
          <a:endParaRPr lang="en-US" dirty="0"/>
        </a:p>
      </dgm:t>
    </dgm:pt>
    <dgm:pt modelId="{8348BC4B-A38E-46CC-B137-5299A80D7C62}" type="parTrans" cxnId="{28E5EA5D-78AC-41A8-9332-7A6FBA968133}">
      <dgm:prSet/>
      <dgm:spPr/>
      <dgm:t>
        <a:bodyPr/>
        <a:lstStyle/>
        <a:p>
          <a:endParaRPr lang="en-US"/>
        </a:p>
      </dgm:t>
    </dgm:pt>
    <dgm:pt modelId="{2B5ADBDA-871B-4967-A00D-BAE04DE00870}" type="sibTrans" cxnId="{28E5EA5D-78AC-41A8-9332-7A6FBA968133}">
      <dgm:prSet/>
      <dgm:spPr/>
      <dgm:t>
        <a:bodyPr/>
        <a:lstStyle/>
        <a:p>
          <a:endParaRPr lang="en-US"/>
        </a:p>
      </dgm:t>
    </dgm:pt>
    <dgm:pt modelId="{8F5AD06A-FED7-4715-B245-0FA05C80D715}">
      <dgm:prSet phldrT="[Text]"/>
      <dgm:spPr/>
      <dgm:t>
        <a:bodyPr/>
        <a:lstStyle/>
        <a:p>
          <a:r>
            <a:rPr lang="en-US" dirty="0" err="1" smtClean="0"/>
            <a:t>Cấu</a:t>
          </a:r>
          <a:r>
            <a:rPr lang="en-US" dirty="0" smtClean="0"/>
            <a:t> </a:t>
          </a:r>
          <a:r>
            <a:rPr lang="en-US" dirty="0" err="1" smtClean="0"/>
            <a:t>trúc</a:t>
          </a:r>
          <a:r>
            <a:rPr lang="en-US" dirty="0" smtClean="0"/>
            <a:t> </a:t>
          </a:r>
          <a:r>
            <a:rPr lang="en-US" dirty="0" err="1" smtClean="0"/>
            <a:t>dữ</a:t>
          </a:r>
          <a:r>
            <a:rPr lang="en-US" dirty="0" smtClean="0"/>
            <a:t> </a:t>
          </a:r>
          <a:r>
            <a:rPr lang="en-US" dirty="0" err="1" smtClean="0"/>
            <a:t>liệu</a:t>
          </a:r>
          <a:r>
            <a:rPr lang="en-US" dirty="0" smtClean="0"/>
            <a:t> </a:t>
          </a:r>
          <a:r>
            <a:rPr lang="en-US" dirty="0" err="1" smtClean="0"/>
            <a:t>và</a:t>
          </a:r>
          <a:r>
            <a:rPr lang="en-US" dirty="0" smtClean="0"/>
            <a:t> </a:t>
          </a:r>
          <a:r>
            <a:rPr lang="en-US" dirty="0" err="1" smtClean="0"/>
            <a:t>giải</a:t>
          </a:r>
          <a:r>
            <a:rPr lang="en-US" dirty="0" smtClean="0"/>
            <a:t> </a:t>
          </a:r>
          <a:r>
            <a:rPr lang="en-US" dirty="0" err="1" smtClean="0"/>
            <a:t>thuật</a:t>
          </a:r>
          <a:endParaRPr lang="en-US" dirty="0"/>
        </a:p>
      </dgm:t>
    </dgm:pt>
    <dgm:pt modelId="{65D48CDD-1D43-4DED-8C7D-1E78717F2E65}" type="parTrans" cxnId="{1ED51730-9A37-4F26-B40F-972A0046CE62}">
      <dgm:prSet/>
      <dgm:spPr/>
      <dgm:t>
        <a:bodyPr/>
        <a:lstStyle/>
        <a:p>
          <a:endParaRPr lang="en-US"/>
        </a:p>
      </dgm:t>
    </dgm:pt>
    <dgm:pt modelId="{4EFC2172-5900-40BB-A4B3-F0F21B451413}" type="sibTrans" cxnId="{1ED51730-9A37-4F26-B40F-972A0046CE62}">
      <dgm:prSet/>
      <dgm:spPr/>
      <dgm:t>
        <a:bodyPr/>
        <a:lstStyle/>
        <a:p>
          <a:endParaRPr lang="en-US"/>
        </a:p>
      </dgm:t>
    </dgm:pt>
    <dgm:pt modelId="{560DBFA5-6894-452F-A008-DD47B83CC4F6}">
      <dgm:prSet phldrT="[Text]"/>
      <dgm:spPr/>
      <dgm:t>
        <a:bodyPr/>
        <a:lstStyle/>
        <a:p>
          <a:r>
            <a:rPr lang="en-US" dirty="0" err="1" smtClean="0"/>
            <a:t>Xử</a:t>
          </a:r>
          <a:r>
            <a:rPr lang="en-US" dirty="0" smtClean="0"/>
            <a:t> </a:t>
          </a:r>
          <a:r>
            <a:rPr lang="en-US" dirty="0" err="1" smtClean="0"/>
            <a:t>lý</a:t>
          </a:r>
          <a:r>
            <a:rPr lang="en-US" dirty="0" smtClean="0"/>
            <a:t> </a:t>
          </a:r>
          <a:r>
            <a:rPr lang="en-US" dirty="0" err="1" smtClean="0"/>
            <a:t>tiếng</a:t>
          </a:r>
          <a:r>
            <a:rPr lang="en-US" dirty="0" smtClean="0"/>
            <a:t> </a:t>
          </a:r>
          <a:r>
            <a:rPr lang="en-US" dirty="0" err="1" smtClean="0"/>
            <a:t>nói</a:t>
          </a:r>
          <a:endParaRPr lang="en-US" dirty="0"/>
        </a:p>
      </dgm:t>
    </dgm:pt>
    <dgm:pt modelId="{2283B01B-747D-4B0B-9164-5EE8D50FB02B}" type="parTrans" cxnId="{497BDD39-0F1B-4E12-AF5C-4CD8412AEFF3}">
      <dgm:prSet/>
      <dgm:spPr/>
      <dgm:t>
        <a:bodyPr/>
        <a:lstStyle/>
        <a:p>
          <a:endParaRPr lang="en-US"/>
        </a:p>
      </dgm:t>
    </dgm:pt>
    <dgm:pt modelId="{5FC9FE3A-8A09-45F5-92CE-5B63C6F345C5}" type="sibTrans" cxnId="{497BDD39-0F1B-4E12-AF5C-4CD8412AEFF3}">
      <dgm:prSet/>
      <dgm:spPr/>
      <dgm:t>
        <a:bodyPr/>
        <a:lstStyle/>
        <a:p>
          <a:endParaRPr lang="en-US"/>
        </a:p>
      </dgm:t>
    </dgm:pt>
    <dgm:pt modelId="{8802F663-AD1E-4631-84C4-3380E70BB9A3}">
      <dgm:prSet phldrT="[Text]"/>
      <dgm:spPr/>
      <dgm:t>
        <a:bodyPr/>
        <a:lstStyle/>
        <a:p>
          <a:r>
            <a:rPr lang="en-US" dirty="0" err="1" smtClean="0"/>
            <a:t>Thị</a:t>
          </a:r>
          <a:r>
            <a:rPr lang="en-US" dirty="0" smtClean="0"/>
            <a:t> </a:t>
          </a:r>
          <a:r>
            <a:rPr lang="en-US" dirty="0" err="1" smtClean="0"/>
            <a:t>giác</a:t>
          </a:r>
          <a:r>
            <a:rPr lang="en-US" dirty="0" smtClean="0"/>
            <a:t> </a:t>
          </a:r>
          <a:r>
            <a:rPr lang="en-US" dirty="0" err="1" smtClean="0"/>
            <a:t>máy</a:t>
          </a:r>
          <a:endParaRPr lang="en-US" dirty="0"/>
        </a:p>
      </dgm:t>
    </dgm:pt>
    <dgm:pt modelId="{457D1A24-4676-4E2C-BF40-477122323B1D}" type="parTrans" cxnId="{8249C820-DA59-4CC7-8738-8EABFAC6B758}">
      <dgm:prSet/>
      <dgm:spPr/>
      <dgm:t>
        <a:bodyPr/>
        <a:lstStyle/>
        <a:p>
          <a:endParaRPr lang="en-US"/>
        </a:p>
      </dgm:t>
    </dgm:pt>
    <dgm:pt modelId="{46C69526-B834-45A4-8BEB-87BC45BF4C23}" type="sibTrans" cxnId="{8249C820-DA59-4CC7-8738-8EABFAC6B758}">
      <dgm:prSet/>
      <dgm:spPr/>
      <dgm:t>
        <a:bodyPr/>
        <a:lstStyle/>
        <a:p>
          <a:endParaRPr lang="en-US"/>
        </a:p>
      </dgm:t>
    </dgm:pt>
    <dgm:pt modelId="{88BD63EC-DA13-4372-801C-ABF5F2A1B45A}">
      <dgm:prSet phldrT="[Text]"/>
      <dgm:spPr/>
      <dgm:t>
        <a:bodyPr/>
        <a:lstStyle/>
        <a:p>
          <a:r>
            <a:rPr lang="en-US" dirty="0" err="1" smtClean="0"/>
            <a:t>Chuyên</a:t>
          </a:r>
          <a:r>
            <a:rPr lang="en-US" dirty="0" smtClean="0"/>
            <a:t> </a:t>
          </a:r>
          <a:r>
            <a:rPr lang="en-US" dirty="0" err="1" smtClean="0"/>
            <a:t>đề</a:t>
          </a:r>
          <a:r>
            <a:rPr lang="en-US" dirty="0" smtClean="0"/>
            <a:t> </a:t>
          </a:r>
          <a:r>
            <a:rPr lang="en-US" dirty="0" err="1" smtClean="0"/>
            <a:t>công</a:t>
          </a:r>
          <a:r>
            <a:rPr lang="en-US" dirty="0" smtClean="0"/>
            <a:t> </a:t>
          </a:r>
          <a:r>
            <a:rPr lang="en-US" dirty="0" err="1" smtClean="0"/>
            <a:t>nghệ</a:t>
          </a:r>
          <a:endParaRPr lang="en-US" dirty="0"/>
        </a:p>
      </dgm:t>
    </dgm:pt>
    <dgm:pt modelId="{23F22024-9EEC-4DA4-9E27-43E069DC14AC}" type="parTrans" cxnId="{58E7CCCE-1CCC-4BE4-B8F4-F42E2F699229}">
      <dgm:prSet/>
      <dgm:spPr/>
      <dgm:t>
        <a:bodyPr/>
        <a:lstStyle/>
        <a:p>
          <a:endParaRPr lang="en-US"/>
        </a:p>
      </dgm:t>
    </dgm:pt>
    <dgm:pt modelId="{7202A684-A826-43D3-A0CC-DAB082DF24A4}" type="sibTrans" cxnId="{58E7CCCE-1CCC-4BE4-B8F4-F42E2F699229}">
      <dgm:prSet/>
      <dgm:spPr/>
      <dgm:t>
        <a:bodyPr/>
        <a:lstStyle/>
        <a:p>
          <a:endParaRPr lang="en-US"/>
        </a:p>
      </dgm:t>
    </dgm:pt>
    <dgm:pt modelId="{C1A4C6BF-C45D-4F4C-9834-DB7B95C92DCE}" type="pres">
      <dgm:prSet presAssocID="{FBB69CCD-FBD8-46D6-9B29-0226542438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956109-9925-4E28-9916-6FB59453A1AC}" type="pres">
      <dgm:prSet presAssocID="{7D88ED04-E0BA-4753-97D3-CD2EFD217956}" presName="boxAndChildren" presStyleCnt="0"/>
      <dgm:spPr/>
    </dgm:pt>
    <dgm:pt modelId="{F671D4AB-4463-4425-8488-E97DB434136A}" type="pres">
      <dgm:prSet presAssocID="{7D88ED04-E0BA-4753-97D3-CD2EFD217956}" presName="parentTextBox" presStyleLbl="node1" presStyleIdx="0" presStyleCnt="3"/>
      <dgm:spPr/>
      <dgm:t>
        <a:bodyPr/>
        <a:lstStyle/>
        <a:p>
          <a:endParaRPr lang="en-US"/>
        </a:p>
      </dgm:t>
    </dgm:pt>
    <dgm:pt modelId="{4EACF298-7D66-459B-BD3F-7AD065DB68AE}" type="pres">
      <dgm:prSet presAssocID="{7D88ED04-E0BA-4753-97D3-CD2EFD217956}" presName="entireBox" presStyleLbl="node1" presStyleIdx="0" presStyleCnt="3"/>
      <dgm:spPr/>
      <dgm:t>
        <a:bodyPr/>
        <a:lstStyle/>
        <a:p>
          <a:endParaRPr lang="en-US"/>
        </a:p>
      </dgm:t>
    </dgm:pt>
    <dgm:pt modelId="{C250E99A-3461-404B-9EAC-D5E5D57CC7F5}" type="pres">
      <dgm:prSet presAssocID="{7D88ED04-E0BA-4753-97D3-CD2EFD217956}" presName="descendantBox" presStyleCnt="0"/>
      <dgm:spPr/>
    </dgm:pt>
    <dgm:pt modelId="{391AE13A-FEDD-40C5-AFF1-72B309ADEBAE}" type="pres">
      <dgm:prSet presAssocID="{26ACB9EA-BA45-42D7-9C08-F09BDF758562}" presName="childTextBox" presStyleLbl="fg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A33B9-91CA-458C-A0EB-A9CBF4453B00}" type="pres">
      <dgm:prSet presAssocID="{7C0B5746-C333-4F97-B2F0-472A59EE2F64}" presName="childTextBox" presStyleLbl="fg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E604CC-70DD-4D1F-B941-799FFF2C354F}" type="pres">
      <dgm:prSet presAssocID="{560DBFA5-6894-452F-A008-DD47B83CC4F6}" presName="childTextBox" presStyleLbl="fg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E7A2F-CD0C-4A5A-8453-1ADAEDB9E611}" type="pres">
      <dgm:prSet presAssocID="{8802F663-AD1E-4631-84C4-3380E70BB9A3}" presName="childTextBox" presStyleLbl="fg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DDB83E-C83C-45E9-B709-24AD0BAF4EBD}" type="pres">
      <dgm:prSet presAssocID="{88BD63EC-DA13-4372-801C-ABF5F2A1B45A}" presName="childTextBox" presStyleLbl="fg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A4E1A-1E54-40F0-A3A6-3B6E580CD55B}" type="pres">
      <dgm:prSet presAssocID="{49BC669A-2D90-4981-9064-96BD2A80AD9C}" presName="sp" presStyleCnt="0"/>
      <dgm:spPr/>
    </dgm:pt>
    <dgm:pt modelId="{CE38B422-E903-4224-87E4-4792397082A0}" type="pres">
      <dgm:prSet presAssocID="{9A9ED008-B4FE-4CD3-867A-21A65B0AF820}" presName="arrowAndChildren" presStyleCnt="0"/>
      <dgm:spPr/>
    </dgm:pt>
    <dgm:pt modelId="{9E59C5E8-B7B0-484A-BF21-D54305DB49FB}" type="pres">
      <dgm:prSet presAssocID="{9A9ED008-B4FE-4CD3-867A-21A65B0AF820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ED4A1E4F-7163-4430-8FB7-5638E4106EC5}" type="pres">
      <dgm:prSet presAssocID="{9A9ED008-B4FE-4CD3-867A-21A65B0AF820}" presName="arrow" presStyleLbl="node1" presStyleIdx="1" presStyleCnt="3"/>
      <dgm:spPr/>
      <dgm:t>
        <a:bodyPr/>
        <a:lstStyle/>
        <a:p>
          <a:endParaRPr lang="en-US"/>
        </a:p>
      </dgm:t>
    </dgm:pt>
    <dgm:pt modelId="{E5B30EE0-C33C-498E-BB5B-61B936191294}" type="pres">
      <dgm:prSet presAssocID="{9A9ED008-B4FE-4CD3-867A-21A65B0AF820}" presName="descendantArrow" presStyleCnt="0"/>
      <dgm:spPr/>
    </dgm:pt>
    <dgm:pt modelId="{FD9A2A02-A6C4-46BC-8868-86B5C085593B}" type="pres">
      <dgm:prSet presAssocID="{F3697AB7-90AA-47A6-8E4F-09BADCDCC15B}" presName="childTextArrow" presStyleLbl="fg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CB57C7-1696-41D7-9410-D6D769395BAE}" type="pres">
      <dgm:prSet presAssocID="{87AFE53D-EA26-4DB6-88D1-76D1177266D0}" presName="childTextArrow" presStyleLbl="fg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0B9563-5FA5-40F5-A4F3-24B29F25D524}" type="pres">
      <dgm:prSet presAssocID="{8710DF2D-6D25-420D-8163-A56469952DF9}" presName="sp" presStyleCnt="0"/>
      <dgm:spPr/>
    </dgm:pt>
    <dgm:pt modelId="{CD631137-C04F-4AE4-A584-F3478DC2093B}" type="pres">
      <dgm:prSet presAssocID="{F2C5EE80-D43B-4555-A543-2168464DEFC0}" presName="arrowAndChildren" presStyleCnt="0"/>
      <dgm:spPr/>
    </dgm:pt>
    <dgm:pt modelId="{4B5994CE-9F4A-4556-BB44-27208743D8B8}" type="pres">
      <dgm:prSet presAssocID="{F2C5EE80-D43B-4555-A543-2168464DEFC0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157B8B30-CF55-4288-9586-5FD7975986D5}" type="pres">
      <dgm:prSet presAssocID="{F2C5EE80-D43B-4555-A543-2168464DEFC0}" presName="arrow" presStyleLbl="node1" presStyleIdx="2" presStyleCnt="3"/>
      <dgm:spPr/>
      <dgm:t>
        <a:bodyPr/>
        <a:lstStyle/>
        <a:p>
          <a:endParaRPr lang="en-US"/>
        </a:p>
      </dgm:t>
    </dgm:pt>
    <dgm:pt modelId="{6568E9F6-DD5F-4B17-BBFC-47B9981DAE17}" type="pres">
      <dgm:prSet presAssocID="{F2C5EE80-D43B-4555-A543-2168464DEFC0}" presName="descendantArrow" presStyleCnt="0"/>
      <dgm:spPr/>
    </dgm:pt>
    <dgm:pt modelId="{969A1EE1-9CCB-4DEA-850B-CA3F22576B49}" type="pres">
      <dgm:prSet presAssocID="{2BA551D5-C266-4FB6-B0D9-3738C3BF8E4D}" presName="childTextArrow" presStyleLbl="fg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E68CBC-9519-464B-9645-DE5DC4854DB3}" type="pres">
      <dgm:prSet presAssocID="{DCB7CB93-39CC-4A36-A273-7857212C033E}" presName="childTextArrow" presStyleLbl="fg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5C7B1-2B2B-4C11-97BD-28938C00E2B5}" type="pres">
      <dgm:prSet presAssocID="{8F5AD06A-FED7-4715-B245-0FA05C80D715}" presName="childTextArrow" presStyleLbl="fg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8AD940-5A2B-46CE-A25F-CDDA449D3DC2}" type="presOf" srcId="{7D88ED04-E0BA-4753-97D3-CD2EFD217956}" destId="{F671D4AB-4463-4425-8488-E97DB434136A}" srcOrd="0" destOrd="0" presId="urn:microsoft.com/office/officeart/2005/8/layout/process4"/>
    <dgm:cxn modelId="{E3CE8561-0DB8-482B-9B15-73885DAD24D7}" type="presOf" srcId="{FBB69CCD-FBD8-46D6-9B29-022654243894}" destId="{C1A4C6BF-C45D-4F4C-9834-DB7B95C92DCE}" srcOrd="0" destOrd="0" presId="urn:microsoft.com/office/officeart/2005/8/layout/process4"/>
    <dgm:cxn modelId="{58E7CCCE-1CCC-4BE4-B8F4-F42E2F699229}" srcId="{7D88ED04-E0BA-4753-97D3-CD2EFD217956}" destId="{88BD63EC-DA13-4372-801C-ABF5F2A1B45A}" srcOrd="4" destOrd="0" parTransId="{23F22024-9EEC-4DA4-9E27-43E069DC14AC}" sibTransId="{7202A684-A826-43D3-A0CC-DAB082DF24A4}"/>
    <dgm:cxn modelId="{1ED51730-9A37-4F26-B40F-972A0046CE62}" srcId="{F2C5EE80-D43B-4555-A543-2168464DEFC0}" destId="{8F5AD06A-FED7-4715-B245-0FA05C80D715}" srcOrd="2" destOrd="0" parTransId="{65D48CDD-1D43-4DED-8C7D-1E78717F2E65}" sibTransId="{4EFC2172-5900-40BB-A4B3-F0F21B451413}"/>
    <dgm:cxn modelId="{B24013B3-0D1A-442E-B28D-5F679C2B7200}" srcId="{FBB69CCD-FBD8-46D6-9B29-022654243894}" destId="{7D88ED04-E0BA-4753-97D3-CD2EFD217956}" srcOrd="2" destOrd="0" parTransId="{D7F42AF7-5A54-49B8-A23B-D68E5B34CA12}" sibTransId="{FC2778FB-4844-4A71-8A97-CB778F758C96}"/>
    <dgm:cxn modelId="{56160F3F-9D38-4D23-BE79-3634B39C7636}" type="presOf" srcId="{8F5AD06A-FED7-4715-B245-0FA05C80D715}" destId="{5125C7B1-2B2B-4C11-97BD-28938C00E2B5}" srcOrd="0" destOrd="0" presId="urn:microsoft.com/office/officeart/2005/8/layout/process4"/>
    <dgm:cxn modelId="{68241DE0-FF0F-4CEA-A924-500C731B2BF5}" srcId="{9A9ED008-B4FE-4CD3-867A-21A65B0AF820}" destId="{87AFE53D-EA26-4DB6-88D1-76D1177266D0}" srcOrd="1" destOrd="0" parTransId="{5B262CD9-FA46-4B50-B4C4-D9358040E1A5}" sibTransId="{116AFBB6-D61B-42FE-9BC5-5AE2B28792A9}"/>
    <dgm:cxn modelId="{F33DAFE0-DA96-4105-93A0-5ABC982BACD4}" type="presOf" srcId="{2BA551D5-C266-4FB6-B0D9-3738C3BF8E4D}" destId="{969A1EE1-9CCB-4DEA-850B-CA3F22576B49}" srcOrd="0" destOrd="0" presId="urn:microsoft.com/office/officeart/2005/8/layout/process4"/>
    <dgm:cxn modelId="{6ECFC6C7-5FD8-4220-9902-0DF61EF8143D}" type="presOf" srcId="{F2C5EE80-D43B-4555-A543-2168464DEFC0}" destId="{4B5994CE-9F4A-4556-BB44-27208743D8B8}" srcOrd="0" destOrd="0" presId="urn:microsoft.com/office/officeart/2005/8/layout/process4"/>
    <dgm:cxn modelId="{866D503A-9B48-409A-A545-4AF08F27AA3E}" srcId="{9A9ED008-B4FE-4CD3-867A-21A65B0AF820}" destId="{F3697AB7-90AA-47A6-8E4F-09BADCDCC15B}" srcOrd="0" destOrd="0" parTransId="{C11DFF91-11D7-48FC-A69D-B4C0B68C34F8}" sibTransId="{32299801-A08C-4DFA-99F3-E8F85DAC9AD2}"/>
    <dgm:cxn modelId="{F47AD306-2FCF-4435-BF8A-A20B1C9319BB}" type="presOf" srcId="{9A9ED008-B4FE-4CD3-867A-21A65B0AF820}" destId="{9E59C5E8-B7B0-484A-BF21-D54305DB49FB}" srcOrd="0" destOrd="0" presId="urn:microsoft.com/office/officeart/2005/8/layout/process4"/>
    <dgm:cxn modelId="{36B7B614-837A-48A8-A8CF-8602CDFAA854}" srcId="{F2C5EE80-D43B-4555-A543-2168464DEFC0}" destId="{2BA551D5-C266-4FB6-B0D9-3738C3BF8E4D}" srcOrd="0" destOrd="0" parTransId="{E1B926BF-6E75-4BC6-8655-5E0E48727A08}" sibTransId="{AB74DF94-E312-4046-A9E4-9D5E1F90A875}"/>
    <dgm:cxn modelId="{A18614DA-F9C7-4074-9D23-B6779F78EBCA}" srcId="{FBB69CCD-FBD8-46D6-9B29-022654243894}" destId="{9A9ED008-B4FE-4CD3-867A-21A65B0AF820}" srcOrd="1" destOrd="0" parTransId="{73C784F5-9141-4441-8A84-B18F1B95231E}" sibTransId="{49BC669A-2D90-4981-9064-96BD2A80AD9C}"/>
    <dgm:cxn modelId="{28E5EA5D-78AC-41A8-9332-7A6FBA968133}" srcId="{7D88ED04-E0BA-4753-97D3-CD2EFD217956}" destId="{7C0B5746-C333-4F97-B2F0-472A59EE2F64}" srcOrd="1" destOrd="0" parTransId="{8348BC4B-A38E-46CC-B137-5299A80D7C62}" sibTransId="{2B5ADBDA-871B-4967-A00D-BAE04DE00870}"/>
    <dgm:cxn modelId="{FD62C4D0-7010-45A5-AE63-5A385B6A60D1}" type="presOf" srcId="{88BD63EC-DA13-4372-801C-ABF5F2A1B45A}" destId="{A0DDB83E-C83C-45E9-B709-24AD0BAF4EBD}" srcOrd="0" destOrd="0" presId="urn:microsoft.com/office/officeart/2005/8/layout/process4"/>
    <dgm:cxn modelId="{497BDD39-0F1B-4E12-AF5C-4CD8412AEFF3}" srcId="{7D88ED04-E0BA-4753-97D3-CD2EFD217956}" destId="{560DBFA5-6894-452F-A008-DD47B83CC4F6}" srcOrd="2" destOrd="0" parTransId="{2283B01B-747D-4B0B-9164-5EE8D50FB02B}" sibTransId="{5FC9FE3A-8A09-45F5-92CE-5B63C6F345C5}"/>
    <dgm:cxn modelId="{E9CC0A22-4218-418B-A76D-377598347819}" type="presOf" srcId="{DCB7CB93-39CC-4A36-A273-7857212C033E}" destId="{49E68CBC-9519-464B-9645-DE5DC4854DB3}" srcOrd="0" destOrd="0" presId="urn:microsoft.com/office/officeart/2005/8/layout/process4"/>
    <dgm:cxn modelId="{1961FCA8-6C9C-4F6A-BD76-DD7856399785}" srcId="{F2C5EE80-D43B-4555-A543-2168464DEFC0}" destId="{DCB7CB93-39CC-4A36-A273-7857212C033E}" srcOrd="1" destOrd="0" parTransId="{1EA951CB-3CF3-4E53-9AC1-3ABF8500150E}" sibTransId="{04DD563D-471F-45E3-86AD-20B93F1E2975}"/>
    <dgm:cxn modelId="{F7EFD83B-B4BE-47BC-9A21-05E3E48B6BC4}" type="presOf" srcId="{26ACB9EA-BA45-42D7-9C08-F09BDF758562}" destId="{391AE13A-FEDD-40C5-AFF1-72B309ADEBAE}" srcOrd="0" destOrd="0" presId="urn:microsoft.com/office/officeart/2005/8/layout/process4"/>
    <dgm:cxn modelId="{F371ACDB-CD3B-4577-8832-4B5DF1689E65}" type="presOf" srcId="{7C0B5746-C333-4F97-B2F0-472A59EE2F64}" destId="{757A33B9-91CA-458C-A0EB-A9CBF4453B00}" srcOrd="0" destOrd="0" presId="urn:microsoft.com/office/officeart/2005/8/layout/process4"/>
    <dgm:cxn modelId="{A9D095F7-200B-4295-96C6-9EAC1B261653}" type="presOf" srcId="{7D88ED04-E0BA-4753-97D3-CD2EFD217956}" destId="{4EACF298-7D66-459B-BD3F-7AD065DB68AE}" srcOrd="1" destOrd="0" presId="urn:microsoft.com/office/officeart/2005/8/layout/process4"/>
    <dgm:cxn modelId="{E0BF7604-B350-4C31-92A8-80B30A956CB8}" type="presOf" srcId="{9A9ED008-B4FE-4CD3-867A-21A65B0AF820}" destId="{ED4A1E4F-7163-4430-8FB7-5638E4106EC5}" srcOrd="1" destOrd="0" presId="urn:microsoft.com/office/officeart/2005/8/layout/process4"/>
    <dgm:cxn modelId="{AA2B03DE-841F-438A-A4F4-5D63CC75DB81}" srcId="{FBB69CCD-FBD8-46D6-9B29-022654243894}" destId="{F2C5EE80-D43B-4555-A543-2168464DEFC0}" srcOrd="0" destOrd="0" parTransId="{CFACD462-4076-42D0-9453-078EAAB6F1CB}" sibTransId="{8710DF2D-6D25-420D-8163-A56469952DF9}"/>
    <dgm:cxn modelId="{938F3994-7AA2-43E0-95BE-8E11F3F9C5FF}" type="presOf" srcId="{560DBFA5-6894-452F-A008-DD47B83CC4F6}" destId="{5EE604CC-70DD-4D1F-B941-799FFF2C354F}" srcOrd="0" destOrd="0" presId="urn:microsoft.com/office/officeart/2005/8/layout/process4"/>
    <dgm:cxn modelId="{0E7D81CF-7C1B-4658-93AF-84E76618FF8A}" type="presOf" srcId="{F3697AB7-90AA-47A6-8E4F-09BADCDCC15B}" destId="{FD9A2A02-A6C4-46BC-8868-86B5C085593B}" srcOrd="0" destOrd="0" presId="urn:microsoft.com/office/officeart/2005/8/layout/process4"/>
    <dgm:cxn modelId="{DC839486-8FEC-4AB7-9042-161787A23527}" type="presOf" srcId="{87AFE53D-EA26-4DB6-88D1-76D1177266D0}" destId="{F5CB57C7-1696-41D7-9410-D6D769395BAE}" srcOrd="0" destOrd="0" presId="urn:microsoft.com/office/officeart/2005/8/layout/process4"/>
    <dgm:cxn modelId="{8249C820-DA59-4CC7-8738-8EABFAC6B758}" srcId="{7D88ED04-E0BA-4753-97D3-CD2EFD217956}" destId="{8802F663-AD1E-4631-84C4-3380E70BB9A3}" srcOrd="3" destOrd="0" parTransId="{457D1A24-4676-4E2C-BF40-477122323B1D}" sibTransId="{46C69526-B834-45A4-8BEB-87BC45BF4C23}"/>
    <dgm:cxn modelId="{69E15D12-7583-4E28-91E0-2DB853BE458C}" srcId="{7D88ED04-E0BA-4753-97D3-CD2EFD217956}" destId="{26ACB9EA-BA45-42D7-9C08-F09BDF758562}" srcOrd="0" destOrd="0" parTransId="{1D49DA31-5350-443E-92B7-D0EFF198F3D5}" sibTransId="{E6FAC537-B09B-42B2-801C-9DE5EEDB24C7}"/>
    <dgm:cxn modelId="{0697D647-CF91-4900-A6F7-D294592FB6E4}" type="presOf" srcId="{F2C5EE80-D43B-4555-A543-2168464DEFC0}" destId="{157B8B30-CF55-4288-9586-5FD7975986D5}" srcOrd="1" destOrd="0" presId="urn:microsoft.com/office/officeart/2005/8/layout/process4"/>
    <dgm:cxn modelId="{8D81234B-1EC6-4F1A-8151-52A9D0AC2262}" type="presOf" srcId="{8802F663-AD1E-4631-84C4-3380E70BB9A3}" destId="{C28E7A2F-CD0C-4A5A-8453-1ADAEDB9E611}" srcOrd="0" destOrd="0" presId="urn:microsoft.com/office/officeart/2005/8/layout/process4"/>
    <dgm:cxn modelId="{32BCACED-A1D5-4B13-9070-6C7E6D3C4CA7}" type="presParOf" srcId="{C1A4C6BF-C45D-4F4C-9834-DB7B95C92DCE}" destId="{7A956109-9925-4E28-9916-6FB59453A1AC}" srcOrd="0" destOrd="0" presId="urn:microsoft.com/office/officeart/2005/8/layout/process4"/>
    <dgm:cxn modelId="{6D0A14B7-6667-4FEE-8135-63E9D67056A2}" type="presParOf" srcId="{7A956109-9925-4E28-9916-6FB59453A1AC}" destId="{F671D4AB-4463-4425-8488-E97DB434136A}" srcOrd="0" destOrd="0" presId="urn:microsoft.com/office/officeart/2005/8/layout/process4"/>
    <dgm:cxn modelId="{2EBA2774-5995-4257-B166-E648ECD40847}" type="presParOf" srcId="{7A956109-9925-4E28-9916-6FB59453A1AC}" destId="{4EACF298-7D66-459B-BD3F-7AD065DB68AE}" srcOrd="1" destOrd="0" presId="urn:microsoft.com/office/officeart/2005/8/layout/process4"/>
    <dgm:cxn modelId="{214FC69A-1519-4DF4-89E8-17C1442ECC56}" type="presParOf" srcId="{7A956109-9925-4E28-9916-6FB59453A1AC}" destId="{C250E99A-3461-404B-9EAC-D5E5D57CC7F5}" srcOrd="2" destOrd="0" presId="urn:microsoft.com/office/officeart/2005/8/layout/process4"/>
    <dgm:cxn modelId="{972E9AD6-9822-446E-AEC5-17F43476AF5E}" type="presParOf" srcId="{C250E99A-3461-404B-9EAC-D5E5D57CC7F5}" destId="{391AE13A-FEDD-40C5-AFF1-72B309ADEBAE}" srcOrd="0" destOrd="0" presId="urn:microsoft.com/office/officeart/2005/8/layout/process4"/>
    <dgm:cxn modelId="{C53E81AB-D08F-4995-BD68-F321963EA087}" type="presParOf" srcId="{C250E99A-3461-404B-9EAC-D5E5D57CC7F5}" destId="{757A33B9-91CA-458C-A0EB-A9CBF4453B00}" srcOrd="1" destOrd="0" presId="urn:microsoft.com/office/officeart/2005/8/layout/process4"/>
    <dgm:cxn modelId="{2E950F46-7DD7-4CC1-9B5B-30C443A935AC}" type="presParOf" srcId="{C250E99A-3461-404B-9EAC-D5E5D57CC7F5}" destId="{5EE604CC-70DD-4D1F-B941-799FFF2C354F}" srcOrd="2" destOrd="0" presId="urn:microsoft.com/office/officeart/2005/8/layout/process4"/>
    <dgm:cxn modelId="{2FE3F1F6-E562-4F3F-B6C6-7B46D8C4B769}" type="presParOf" srcId="{C250E99A-3461-404B-9EAC-D5E5D57CC7F5}" destId="{C28E7A2F-CD0C-4A5A-8453-1ADAEDB9E611}" srcOrd="3" destOrd="0" presId="urn:microsoft.com/office/officeart/2005/8/layout/process4"/>
    <dgm:cxn modelId="{8C4E6ADD-DAF3-403E-B9BC-A53A9334F63A}" type="presParOf" srcId="{C250E99A-3461-404B-9EAC-D5E5D57CC7F5}" destId="{A0DDB83E-C83C-45E9-B709-24AD0BAF4EBD}" srcOrd="4" destOrd="0" presId="urn:microsoft.com/office/officeart/2005/8/layout/process4"/>
    <dgm:cxn modelId="{550397C2-AC9F-4B89-9C58-0D2656F8B373}" type="presParOf" srcId="{C1A4C6BF-C45D-4F4C-9834-DB7B95C92DCE}" destId="{F5FA4E1A-1E54-40F0-A3A6-3B6E580CD55B}" srcOrd="1" destOrd="0" presId="urn:microsoft.com/office/officeart/2005/8/layout/process4"/>
    <dgm:cxn modelId="{BEF8F69D-E26D-4E29-996E-B8328504DD5C}" type="presParOf" srcId="{C1A4C6BF-C45D-4F4C-9834-DB7B95C92DCE}" destId="{CE38B422-E903-4224-87E4-4792397082A0}" srcOrd="2" destOrd="0" presId="urn:microsoft.com/office/officeart/2005/8/layout/process4"/>
    <dgm:cxn modelId="{53D04431-85A9-4462-9D20-B0821C06DB32}" type="presParOf" srcId="{CE38B422-E903-4224-87E4-4792397082A0}" destId="{9E59C5E8-B7B0-484A-BF21-D54305DB49FB}" srcOrd="0" destOrd="0" presId="urn:microsoft.com/office/officeart/2005/8/layout/process4"/>
    <dgm:cxn modelId="{42BA7C06-5BC3-4755-9FDE-D0B6B34F06DC}" type="presParOf" srcId="{CE38B422-E903-4224-87E4-4792397082A0}" destId="{ED4A1E4F-7163-4430-8FB7-5638E4106EC5}" srcOrd="1" destOrd="0" presId="urn:microsoft.com/office/officeart/2005/8/layout/process4"/>
    <dgm:cxn modelId="{456FF9DD-7358-485D-860B-E59D1081956A}" type="presParOf" srcId="{CE38B422-E903-4224-87E4-4792397082A0}" destId="{E5B30EE0-C33C-498E-BB5B-61B936191294}" srcOrd="2" destOrd="0" presId="urn:microsoft.com/office/officeart/2005/8/layout/process4"/>
    <dgm:cxn modelId="{E6A41951-3D66-45C0-BB01-4CA29CAB8927}" type="presParOf" srcId="{E5B30EE0-C33C-498E-BB5B-61B936191294}" destId="{FD9A2A02-A6C4-46BC-8868-86B5C085593B}" srcOrd="0" destOrd="0" presId="urn:microsoft.com/office/officeart/2005/8/layout/process4"/>
    <dgm:cxn modelId="{F07F3132-CFCA-4B28-9190-C83A0B1F704E}" type="presParOf" srcId="{E5B30EE0-C33C-498E-BB5B-61B936191294}" destId="{F5CB57C7-1696-41D7-9410-D6D769395BAE}" srcOrd="1" destOrd="0" presId="urn:microsoft.com/office/officeart/2005/8/layout/process4"/>
    <dgm:cxn modelId="{416426C7-BC8B-4678-B00F-F91F437DCCB1}" type="presParOf" srcId="{C1A4C6BF-C45D-4F4C-9834-DB7B95C92DCE}" destId="{F80B9563-5FA5-40F5-A4F3-24B29F25D524}" srcOrd="3" destOrd="0" presId="urn:microsoft.com/office/officeart/2005/8/layout/process4"/>
    <dgm:cxn modelId="{E5685E5A-1EB1-4416-A2E2-82FF9638C54F}" type="presParOf" srcId="{C1A4C6BF-C45D-4F4C-9834-DB7B95C92DCE}" destId="{CD631137-C04F-4AE4-A584-F3478DC2093B}" srcOrd="4" destOrd="0" presId="urn:microsoft.com/office/officeart/2005/8/layout/process4"/>
    <dgm:cxn modelId="{D062CAC2-D1BC-44B4-B38D-F84CFECEF27D}" type="presParOf" srcId="{CD631137-C04F-4AE4-A584-F3478DC2093B}" destId="{4B5994CE-9F4A-4556-BB44-27208743D8B8}" srcOrd="0" destOrd="0" presId="urn:microsoft.com/office/officeart/2005/8/layout/process4"/>
    <dgm:cxn modelId="{AC311472-2A91-48B5-84A2-99859BBEBC11}" type="presParOf" srcId="{CD631137-C04F-4AE4-A584-F3478DC2093B}" destId="{157B8B30-CF55-4288-9586-5FD7975986D5}" srcOrd="1" destOrd="0" presId="urn:microsoft.com/office/officeart/2005/8/layout/process4"/>
    <dgm:cxn modelId="{F9135DE5-3D8B-4867-960E-E7B760420298}" type="presParOf" srcId="{CD631137-C04F-4AE4-A584-F3478DC2093B}" destId="{6568E9F6-DD5F-4B17-BBFC-47B9981DAE17}" srcOrd="2" destOrd="0" presId="urn:microsoft.com/office/officeart/2005/8/layout/process4"/>
    <dgm:cxn modelId="{8008A1E3-5ADB-4F69-9656-BF59743E6D1E}" type="presParOf" srcId="{6568E9F6-DD5F-4B17-BBFC-47B9981DAE17}" destId="{969A1EE1-9CCB-4DEA-850B-CA3F22576B49}" srcOrd="0" destOrd="0" presId="urn:microsoft.com/office/officeart/2005/8/layout/process4"/>
    <dgm:cxn modelId="{7981D468-1343-4CA0-9A32-E692D93B4B1B}" type="presParOf" srcId="{6568E9F6-DD5F-4B17-BBFC-47B9981DAE17}" destId="{49E68CBC-9519-464B-9645-DE5DC4854DB3}" srcOrd="1" destOrd="0" presId="urn:microsoft.com/office/officeart/2005/8/layout/process4"/>
    <dgm:cxn modelId="{913D1409-87B8-466D-ABDA-C114E2B39129}" type="presParOf" srcId="{6568E9F6-DD5F-4B17-BBFC-47B9981DAE17}" destId="{5125C7B1-2B2B-4C11-97BD-28938C00E2B5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CF298-7D66-459B-BD3F-7AD065DB68AE}">
      <dsp:nvSpPr>
        <dsp:cNvPr id="0" name=""/>
        <dsp:cNvSpPr/>
      </dsp:nvSpPr>
      <dsp:spPr>
        <a:xfrm>
          <a:off x="0" y="3142837"/>
          <a:ext cx="7772400" cy="10315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Các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môn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học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chuyên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sâu</a:t>
          </a:r>
          <a:r>
            <a:rPr lang="en-US" sz="2000" b="1" kern="1200" dirty="0" smtClean="0"/>
            <a:t> </a:t>
          </a:r>
          <a:endParaRPr lang="en-US" sz="2000" b="1" kern="1200" dirty="0"/>
        </a:p>
      </dsp:txBody>
      <dsp:txXfrm>
        <a:off x="0" y="3142837"/>
        <a:ext cx="7772400" cy="557036"/>
      </dsp:txXfrm>
    </dsp:sp>
    <dsp:sp modelId="{391AE13A-FEDD-40C5-AFF1-72B309ADEBAE}">
      <dsp:nvSpPr>
        <dsp:cNvPr id="0" name=""/>
        <dsp:cNvSpPr/>
      </dsp:nvSpPr>
      <dsp:spPr>
        <a:xfrm>
          <a:off x="948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Xử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lý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ảnh</a:t>
          </a:r>
          <a:endParaRPr lang="en-US" sz="1600" kern="1200" dirty="0"/>
        </a:p>
      </dsp:txBody>
      <dsp:txXfrm>
        <a:off x="948" y="3679243"/>
        <a:ext cx="1554100" cy="474512"/>
      </dsp:txXfrm>
    </dsp:sp>
    <dsp:sp modelId="{757A33B9-91CA-458C-A0EB-A9CBF4453B00}">
      <dsp:nvSpPr>
        <dsp:cNvPr id="0" name=""/>
        <dsp:cNvSpPr/>
      </dsp:nvSpPr>
      <dsp:spPr>
        <a:xfrm>
          <a:off x="1555049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Xử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lý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ngôn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ngữ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tự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nhiên</a:t>
          </a:r>
          <a:endParaRPr lang="en-US" sz="1600" kern="1200" dirty="0"/>
        </a:p>
      </dsp:txBody>
      <dsp:txXfrm>
        <a:off x="1555049" y="3679243"/>
        <a:ext cx="1554100" cy="474512"/>
      </dsp:txXfrm>
    </dsp:sp>
    <dsp:sp modelId="{5EE604CC-70DD-4D1F-B941-799FFF2C354F}">
      <dsp:nvSpPr>
        <dsp:cNvPr id="0" name=""/>
        <dsp:cNvSpPr/>
      </dsp:nvSpPr>
      <dsp:spPr>
        <a:xfrm>
          <a:off x="3109149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Xử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lý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tiếng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nói</a:t>
          </a:r>
          <a:endParaRPr lang="en-US" sz="1600" kern="1200" dirty="0"/>
        </a:p>
      </dsp:txBody>
      <dsp:txXfrm>
        <a:off x="3109149" y="3679243"/>
        <a:ext cx="1554100" cy="474512"/>
      </dsp:txXfrm>
    </dsp:sp>
    <dsp:sp modelId="{C28E7A2F-CD0C-4A5A-8453-1ADAEDB9E611}">
      <dsp:nvSpPr>
        <dsp:cNvPr id="0" name=""/>
        <dsp:cNvSpPr/>
      </dsp:nvSpPr>
      <dsp:spPr>
        <a:xfrm>
          <a:off x="4663250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Thị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giác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máy</a:t>
          </a:r>
          <a:endParaRPr lang="en-US" sz="1600" kern="1200" dirty="0"/>
        </a:p>
      </dsp:txBody>
      <dsp:txXfrm>
        <a:off x="4663250" y="3679243"/>
        <a:ext cx="1554100" cy="474512"/>
      </dsp:txXfrm>
    </dsp:sp>
    <dsp:sp modelId="{A0DDB83E-C83C-45E9-B709-24AD0BAF4EBD}">
      <dsp:nvSpPr>
        <dsp:cNvPr id="0" name=""/>
        <dsp:cNvSpPr/>
      </dsp:nvSpPr>
      <dsp:spPr>
        <a:xfrm>
          <a:off x="6217350" y="3679243"/>
          <a:ext cx="1554100" cy="474512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Chuyên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đề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công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nghệ</a:t>
          </a:r>
          <a:endParaRPr lang="en-US" sz="1600" kern="1200" dirty="0"/>
        </a:p>
      </dsp:txBody>
      <dsp:txXfrm>
        <a:off x="6217350" y="3679243"/>
        <a:ext cx="1554100" cy="474512"/>
      </dsp:txXfrm>
    </dsp:sp>
    <dsp:sp modelId="{ED4A1E4F-7163-4430-8FB7-5638E4106EC5}">
      <dsp:nvSpPr>
        <dsp:cNvPr id="0" name=""/>
        <dsp:cNvSpPr/>
      </dsp:nvSpPr>
      <dsp:spPr>
        <a:xfrm rot="10800000">
          <a:off x="0" y="1571787"/>
          <a:ext cx="7772400" cy="158652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Các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môn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chuyên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ngành</a:t>
          </a:r>
          <a:endParaRPr lang="en-US" sz="2000" b="1" kern="1200" dirty="0"/>
        </a:p>
      </dsp:txBody>
      <dsp:txXfrm rot="-10800000">
        <a:off x="0" y="1571787"/>
        <a:ext cx="7772400" cy="556869"/>
      </dsp:txXfrm>
    </dsp:sp>
    <dsp:sp modelId="{FD9A2A02-A6C4-46BC-8868-86B5C085593B}">
      <dsp:nvSpPr>
        <dsp:cNvPr id="0" name=""/>
        <dsp:cNvSpPr/>
      </dsp:nvSpPr>
      <dsp:spPr>
        <a:xfrm>
          <a:off x="0" y="2128657"/>
          <a:ext cx="388619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Trí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tuệ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nhân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tạo</a:t>
          </a:r>
          <a:endParaRPr lang="en-US" sz="1600" kern="1200" dirty="0"/>
        </a:p>
      </dsp:txBody>
      <dsp:txXfrm>
        <a:off x="0" y="2128657"/>
        <a:ext cx="3886199" cy="474370"/>
      </dsp:txXfrm>
    </dsp:sp>
    <dsp:sp modelId="{F5CB57C7-1696-41D7-9410-D6D769395BAE}">
      <dsp:nvSpPr>
        <dsp:cNvPr id="0" name=""/>
        <dsp:cNvSpPr/>
      </dsp:nvSpPr>
      <dsp:spPr>
        <a:xfrm>
          <a:off x="3886200" y="2128657"/>
          <a:ext cx="388619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Học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máy</a:t>
          </a:r>
          <a:endParaRPr lang="en-US" sz="1600" kern="1200" dirty="0"/>
        </a:p>
      </dsp:txBody>
      <dsp:txXfrm>
        <a:off x="3886200" y="2128657"/>
        <a:ext cx="3886199" cy="474370"/>
      </dsp:txXfrm>
    </dsp:sp>
    <dsp:sp modelId="{157B8B30-CF55-4288-9586-5FD7975986D5}">
      <dsp:nvSpPr>
        <dsp:cNvPr id="0" name=""/>
        <dsp:cNvSpPr/>
      </dsp:nvSpPr>
      <dsp:spPr>
        <a:xfrm rot="10800000">
          <a:off x="0" y="737"/>
          <a:ext cx="7772400" cy="1586523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/>
            <a:t>Các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môn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cơ</a:t>
          </a:r>
          <a:r>
            <a:rPr lang="en-US" sz="2000" b="1" kern="1200" dirty="0" smtClean="0"/>
            <a:t> </a:t>
          </a:r>
          <a:r>
            <a:rPr lang="en-US" sz="2000" b="1" kern="1200" dirty="0" err="1" smtClean="0"/>
            <a:t>sở</a:t>
          </a:r>
          <a:endParaRPr lang="en-US" sz="2000" b="1" kern="1200" dirty="0"/>
        </a:p>
      </dsp:txBody>
      <dsp:txXfrm rot="-10800000">
        <a:off x="0" y="737"/>
        <a:ext cx="7772400" cy="556869"/>
      </dsp:txXfrm>
    </dsp:sp>
    <dsp:sp modelId="{969A1EE1-9CCB-4DEA-850B-CA3F22576B49}">
      <dsp:nvSpPr>
        <dsp:cNvPr id="0" name=""/>
        <dsp:cNvSpPr/>
      </dsp:nvSpPr>
      <dsp:spPr>
        <a:xfrm>
          <a:off x="3795" y="557607"/>
          <a:ext cx="258826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Tin </a:t>
          </a:r>
          <a:r>
            <a:rPr lang="en-US" sz="1600" kern="1200" dirty="0" err="1" smtClean="0"/>
            <a:t>học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cơ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sở</a:t>
          </a:r>
          <a:r>
            <a:rPr lang="en-US" sz="1600" kern="1200" dirty="0" smtClean="0"/>
            <a:t> 4</a:t>
          </a:r>
          <a:endParaRPr lang="en-US" sz="1600" kern="1200" dirty="0"/>
        </a:p>
      </dsp:txBody>
      <dsp:txXfrm>
        <a:off x="3795" y="557607"/>
        <a:ext cx="2588269" cy="474370"/>
      </dsp:txXfrm>
    </dsp:sp>
    <dsp:sp modelId="{49E68CBC-9519-464B-9645-DE5DC4854DB3}">
      <dsp:nvSpPr>
        <dsp:cNvPr id="0" name=""/>
        <dsp:cNvSpPr/>
      </dsp:nvSpPr>
      <dsp:spPr>
        <a:xfrm>
          <a:off x="2592065" y="557607"/>
          <a:ext cx="258826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Lập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trình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nâng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cao</a:t>
          </a:r>
          <a:endParaRPr lang="en-US" sz="1600" kern="1200" dirty="0"/>
        </a:p>
      </dsp:txBody>
      <dsp:txXfrm>
        <a:off x="2592065" y="557607"/>
        <a:ext cx="2588269" cy="474370"/>
      </dsp:txXfrm>
    </dsp:sp>
    <dsp:sp modelId="{5125C7B1-2B2B-4C11-97BD-28938C00E2B5}">
      <dsp:nvSpPr>
        <dsp:cNvPr id="0" name=""/>
        <dsp:cNvSpPr/>
      </dsp:nvSpPr>
      <dsp:spPr>
        <a:xfrm>
          <a:off x="5180334" y="557607"/>
          <a:ext cx="2588269" cy="47437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Cấu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trúc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dữ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liệu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và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giải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thuật</a:t>
          </a:r>
          <a:endParaRPr lang="en-US" sz="1600" kern="1200" dirty="0"/>
        </a:p>
      </dsp:txBody>
      <dsp:txXfrm>
        <a:off x="5180334" y="557607"/>
        <a:ext cx="2588269" cy="474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43EF6-780A-40F4-8D98-84320A622A90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321CD-DCEF-418F-B905-D57A75395C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22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321CD-DCEF-418F-B905-D57A75395CF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06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>
                <a:latin typeface="Arial" pitchFamily="34" charset="0"/>
                <a:ea typeface="ＭＳ Ｐゴシック" pitchFamily="34" charset="-128"/>
              </a:rPr>
              <a:t>Part 1: Introduction – Learn a bit about computer science  Slides 1-7  (Lecture) </a:t>
            </a:r>
          </a:p>
          <a:p>
            <a:pPr eaLnBrk="1" hangingPunct="1"/>
            <a:r>
              <a:rPr lang="en-US" b="1" smtClean="0">
                <a:latin typeface="Arial" pitchFamily="34" charset="0"/>
                <a:ea typeface="ＭＳ Ｐゴシック" pitchFamily="34" charset="-128"/>
              </a:rPr>
              <a:t>Slide 5</a:t>
            </a:r>
          </a:p>
          <a:p>
            <a:pPr eaLnBrk="1" hangingPunct="1"/>
            <a:endParaRPr lang="en-US" b="1" smtClean="0">
              <a:latin typeface="Arial" pitchFamily="34" charset="0"/>
              <a:ea typeface="ＭＳ Ｐゴシック" pitchFamily="34" charset="-128"/>
            </a:endParaRPr>
          </a:p>
          <a:p>
            <a:pPr eaLnBrk="1" hangingPunct="1"/>
            <a:r>
              <a:rPr lang="en-US" smtClean="0">
                <a:latin typeface="Arial" pitchFamily="34" charset="0"/>
                <a:ea typeface="ＭＳ Ｐゴシック" pitchFamily="34" charset="-128"/>
              </a:rPr>
              <a:t>Say: </a:t>
            </a:r>
            <a:r>
              <a:rPr lang="en-US" i="1" smtClean="0">
                <a:latin typeface="Arial" pitchFamily="34" charset="0"/>
                <a:ea typeface="ＭＳ Ｐゴシック" pitchFamily="34" charset="-128"/>
              </a:rPr>
              <a:t> Remember this Steve Jobs quote from the Code.org video? Can you imagine how programming a computer teaches you to think? </a:t>
            </a:r>
            <a:r>
              <a:rPr lang="en-US" smtClean="0">
                <a:latin typeface="Arial" pitchFamily="34" charset="0"/>
                <a:ea typeface="ＭＳ Ｐゴシック" pitchFamily="34" charset="-128"/>
              </a:rPr>
              <a:t>[Kids respond]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30714DB-89D2-4B12-A512-9B634B8024ED}" type="slidenum">
              <a:rPr lang="en-US" sz="1200"/>
              <a:pPr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F231B8E-92F1-470F-B02B-3091F4D79FD0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600200"/>
            <a:ext cx="73152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895600"/>
            <a:ext cx="73152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0960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0414BD99-ADF8-4DC1-89C4-0FDFF04A73E3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60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7D74E-A680-4C2B-88D3-7BB88906914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84BDB-F6B5-44E7-AB94-A1B51B56B5CF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4184"/>
            <a:ext cx="7772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74976"/>
          </a:xfrm>
        </p:spPr>
        <p:txBody>
          <a:bodyPr/>
          <a:lstStyle>
            <a:lvl1pPr>
              <a:buFont typeface="Wingdings" pitchFamily="2" charset="2"/>
              <a:buChar char="Ø"/>
              <a:defRPr/>
            </a:lvl1pPr>
            <a:lvl2pPr>
              <a:buFont typeface="Wingdings" pitchFamily="2" charset="2"/>
              <a:buChar char="v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A4008-2D0F-438C-8CC2-8542D247D891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489F96-7D2A-4CF9-B92D-29ACE36A17CD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B8D70-F770-4FFA-AE07-F8126CC0720B}" type="datetime1">
              <a:rPr lang="en-US" smtClean="0"/>
              <a:t>10/2/2017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E5243-ACF1-462B-9042-DEE07BE8BF1D}" type="datetime1">
              <a:rPr lang="en-US" smtClean="0"/>
              <a:t>10/2/2017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2FB189-AD30-492F-A52A-BB3D09370150}" type="datetime1">
              <a:rPr lang="en-US" smtClean="0"/>
              <a:t>10/2/2017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AA473-E8B8-48B7-BD35-18D2A14AA699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D3090A-9D29-49BB-804F-7FFCB1AA433C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588" y="-1588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219200" y="1600200"/>
            <a:ext cx="5926138" cy="9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fld id="{02AF0F28-7E10-441E-BA2F-E74448EB861E}" type="datetime1">
              <a:rPr lang="en-US" smtClean="0"/>
              <a:t>10/2/2017</a:t>
            </a:fld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172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E94781-2C60-4303-AFBE-F542C7DE76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Helvetic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9.jpe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image" Target="../media/image16.jpe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8.jpeg"/><Relationship Id="rId4" Type="http://schemas.openxmlformats.org/officeDocument/2006/relationships/image" Target="../media/image17.png"/><Relationship Id="rId9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tqlong@vnu.edu.vn" TargetMode="External"/><Relationship Id="rId2" Type="http://schemas.openxmlformats.org/officeDocument/2006/relationships/hyperlink" Target="mailto:baoptm@vnu.edu.vn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952" y="990600"/>
            <a:ext cx="8232648" cy="1828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BỘ MÔN KHOA HỌC MÁY TÍNH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93793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</a:t>
            </a:r>
          </a:p>
          <a:p>
            <a:pPr algn="ctr">
              <a:lnSpc>
                <a:spcPct val="90000"/>
              </a:lnSpc>
            </a:pP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endParaRPr lang="en-US" dirty="0" smtClean="0"/>
          </a:p>
          <a:p>
            <a:pPr algn="ctr">
              <a:lnSpc>
                <a:spcPct val="90000"/>
              </a:lnSpc>
            </a:pP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590800" y="5886896"/>
            <a:ext cx="396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lnSpc>
                <a:spcPct val="170000"/>
              </a:lnSpc>
            </a:pP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, 10- 2017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Là</a:t>
            </a:r>
            <a:r>
              <a:rPr lang="en-US" dirty="0" err="1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chốt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: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tuệ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, robotics,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,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dạng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. 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ĐHCN,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 smtClean="0"/>
          </a:p>
          <a:p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tuệ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,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ngôn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,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,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endParaRPr lang="en-US" dirty="0"/>
          </a:p>
          <a:p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trang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đầy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ở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tiên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Xu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bùng</a:t>
            </a:r>
            <a:r>
              <a:rPr lang="en-US" dirty="0" smtClean="0"/>
              <a:t> </a:t>
            </a:r>
            <a:r>
              <a:rPr lang="en-US" dirty="0" err="1" smtClean="0"/>
              <a:t>nổ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nay, </a:t>
            </a:r>
            <a:r>
              <a:rPr lang="en-US" dirty="0" err="1" smtClean="0"/>
              <a:t>hầu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ty</a:t>
            </a:r>
            <a:r>
              <a:rPr lang="en-US" dirty="0" smtClean="0"/>
              <a:t>,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mong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kỹ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: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,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thuật</a:t>
            </a:r>
            <a:r>
              <a:rPr lang="en-US" dirty="0" smtClean="0"/>
              <a:t>, </a:t>
            </a:r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phá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,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tuệ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CN 4.0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đóng</a:t>
            </a:r>
            <a:r>
              <a:rPr lang="en-US" dirty="0" smtClean="0"/>
              <a:t> </a:t>
            </a:r>
            <a:r>
              <a:rPr lang="en-US" dirty="0" err="1" smtClean="0"/>
              <a:t>vai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cốt</a:t>
            </a:r>
            <a:r>
              <a:rPr lang="en-US" dirty="0" smtClean="0"/>
              <a:t> </a:t>
            </a:r>
            <a:r>
              <a:rPr lang="en-US" dirty="0" err="1" smtClean="0"/>
              <a:t>lõi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36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28800"/>
            <a:ext cx="7772400" cy="2590800"/>
          </a:xfrm>
        </p:spPr>
        <p:txBody>
          <a:bodyPr/>
          <a:lstStyle/>
          <a:p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thiệu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đội</a:t>
            </a:r>
            <a:r>
              <a:rPr lang="en-US" dirty="0" smtClean="0"/>
              <a:t> </a:t>
            </a:r>
            <a:r>
              <a:rPr lang="en-US" dirty="0" err="1" smtClean="0"/>
              <a:t>ngũ</a:t>
            </a:r>
            <a:r>
              <a:rPr lang="en-US" dirty="0" smtClean="0"/>
              <a:t> </a:t>
            </a:r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01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Thông</a:t>
            </a:r>
            <a:r>
              <a:rPr lang="en-US" dirty="0" smtClean="0"/>
              <a:t> tin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KHMT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Địa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: </a:t>
            </a:r>
            <a:r>
              <a:rPr lang="en-US" dirty="0" err="1" smtClean="0"/>
              <a:t>Phòng</a:t>
            </a:r>
            <a:r>
              <a:rPr lang="en-US" dirty="0" smtClean="0"/>
              <a:t> 315 – E3, 144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thủy</a:t>
            </a:r>
            <a:r>
              <a:rPr lang="en-US" dirty="0" smtClean="0"/>
              <a:t>,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, </a:t>
            </a:r>
            <a:r>
              <a:rPr lang="en-US" dirty="0" err="1" smtClean="0"/>
              <a:t>Hà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thoại</a:t>
            </a:r>
            <a:r>
              <a:rPr lang="en-US" dirty="0" smtClean="0"/>
              <a:t>: (024)3754-7812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Website: http://fit.uet.vnu.edu.vn/gioi-thieu/cac-bo-mon/bo-mon-khoa-hoc-may-tinh/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3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 descr="thuy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10219" y="381000"/>
            <a:ext cx="942781" cy="1428750"/>
          </a:xfrm>
          <a:prstGeom prst="rect">
            <a:avLst/>
          </a:prstGeom>
        </p:spPr>
      </p:pic>
      <p:pic>
        <p:nvPicPr>
          <p:cNvPr id="8" name="Picture 7" descr="hx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2286000"/>
            <a:ext cx="1008530" cy="1370285"/>
          </a:xfrm>
          <a:prstGeom prst="rect">
            <a:avLst/>
          </a:prstGeom>
        </p:spPr>
      </p:pic>
      <p:pic>
        <p:nvPicPr>
          <p:cNvPr id="9" name="Picture 8" descr="Nguyen-Phuong-Tha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97071" y="2209800"/>
            <a:ext cx="1008529" cy="1371600"/>
          </a:xfrm>
          <a:prstGeom prst="rect">
            <a:avLst/>
          </a:prstGeom>
        </p:spPr>
      </p:pic>
      <p:pic>
        <p:nvPicPr>
          <p:cNvPr id="10" name="Picture 9" descr="vinhnv_cong_ngh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67000" y="4213350"/>
            <a:ext cx="990600" cy="1360918"/>
          </a:xfrm>
          <a:prstGeom prst="rect">
            <a:avLst/>
          </a:prstGeom>
        </p:spPr>
      </p:pic>
      <p:pic>
        <p:nvPicPr>
          <p:cNvPr id="11" name="Picture 10" descr="ThangBN's photograph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77920" y="4137150"/>
            <a:ext cx="1053586" cy="1350151"/>
          </a:xfrm>
          <a:prstGeom prst="rect">
            <a:avLst/>
          </a:prstGeom>
        </p:spPr>
      </p:pic>
      <p:pic>
        <p:nvPicPr>
          <p:cNvPr id="12" name="Picture 11" descr="hieulq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10200" y="4196860"/>
            <a:ext cx="990600" cy="1347216"/>
          </a:xfrm>
          <a:prstGeom prst="rect">
            <a:avLst/>
          </a:prstGeom>
        </p:spPr>
      </p:pic>
      <p:pic>
        <p:nvPicPr>
          <p:cNvPr id="13" name="Picture 12" descr="chau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29400" y="4127304"/>
            <a:ext cx="990600" cy="1357122"/>
          </a:xfrm>
          <a:prstGeom prst="rect">
            <a:avLst/>
          </a:prstGeom>
        </p:spPr>
      </p:pic>
      <p:pic>
        <p:nvPicPr>
          <p:cNvPr id="14" name="Picture 13" descr="Pham Hong Tha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9600" y="4187693"/>
            <a:ext cx="990600" cy="1365547"/>
          </a:xfrm>
          <a:prstGeom prst="rect">
            <a:avLst/>
          </a:prstGeom>
        </p:spPr>
      </p:pic>
      <p:pic>
        <p:nvPicPr>
          <p:cNvPr id="15" name="Picture 14" descr="long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696200" y="4182134"/>
            <a:ext cx="914400" cy="1260182"/>
          </a:xfrm>
          <a:prstGeom prst="rect">
            <a:avLst/>
          </a:prstGeom>
        </p:spPr>
      </p:pic>
      <p:pic>
        <p:nvPicPr>
          <p:cNvPr id="16" name="Picture 15" descr="Lê Nguyên Khôi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522" y="4202668"/>
            <a:ext cx="990600" cy="1350572"/>
          </a:xfrm>
          <a:prstGeom prst="rect">
            <a:avLst/>
          </a:prstGeom>
          <a:noFill/>
          <a:extLst/>
        </p:spPr>
      </p:pic>
      <p:sp>
        <p:nvSpPr>
          <p:cNvPr id="17" name="TextBox 16"/>
          <p:cNvSpPr txBox="1"/>
          <p:nvPr/>
        </p:nvSpPr>
        <p:spPr>
          <a:xfrm>
            <a:off x="3048000" y="1752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GS.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dirty="0" err="1" smtClean="0"/>
              <a:t>Thủy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88096" y="3596850"/>
            <a:ext cx="2679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PGS.TS. </a:t>
            </a:r>
            <a:r>
              <a:rPr lang="en-US" sz="1400" dirty="0" err="1" smtClean="0"/>
              <a:t>Hoàng</a:t>
            </a:r>
            <a:r>
              <a:rPr lang="en-US" sz="1400" dirty="0" smtClean="0"/>
              <a:t> </a:t>
            </a:r>
            <a:r>
              <a:rPr lang="en-US" sz="1400" dirty="0" err="1" smtClean="0"/>
              <a:t>Xuân</a:t>
            </a:r>
            <a:r>
              <a:rPr lang="en-US" sz="1400" dirty="0" smtClean="0"/>
              <a:t> </a:t>
            </a:r>
            <a:r>
              <a:rPr lang="en-US" sz="1400" dirty="0" err="1" smtClean="0"/>
              <a:t>Huấn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3657600" y="3522221"/>
            <a:ext cx="495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PGS.TS. </a:t>
            </a:r>
            <a:r>
              <a:rPr lang="en-US" sz="1400" dirty="0" err="1" smtClean="0"/>
              <a:t>Nguyễn</a:t>
            </a:r>
            <a:r>
              <a:rPr lang="en-US" sz="1400" dirty="0" smtClean="0"/>
              <a:t> </a:t>
            </a:r>
            <a:r>
              <a:rPr lang="en-US" sz="1400" dirty="0" err="1" smtClean="0"/>
              <a:t>Phương</a:t>
            </a:r>
            <a:r>
              <a:rPr lang="en-US" sz="1400" dirty="0" smtClean="0"/>
              <a:t> </a:t>
            </a:r>
            <a:r>
              <a:rPr lang="en-US" sz="1400" dirty="0" err="1" smtClean="0"/>
              <a:t>Thái</a:t>
            </a:r>
            <a:r>
              <a:rPr lang="en-US" sz="1400" dirty="0" smtClean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67000" y="5650468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sĩ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KHMT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5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 descr="l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701372"/>
            <a:ext cx="1143000" cy="15752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32766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/>
              <a:t> </a:t>
            </a:r>
            <a:r>
              <a:rPr lang="en-US" dirty="0" smtClean="0"/>
              <a:t>– Founder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CodeHub</a:t>
            </a:r>
            <a:r>
              <a:rPr lang="en-US" dirty="0" smtClean="0"/>
              <a:t>,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endParaRPr lang="en-US" dirty="0"/>
          </a:p>
        </p:txBody>
      </p:sp>
      <p:pic>
        <p:nvPicPr>
          <p:cNvPr id="8" name="Picture 7" descr="Lê Nguyên Khôi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73628"/>
            <a:ext cx="990600" cy="1350572"/>
          </a:xfrm>
          <a:prstGeom prst="rect">
            <a:avLst/>
          </a:prstGeom>
          <a:noFill/>
          <a:extLst/>
        </p:spPr>
      </p:pic>
      <p:pic>
        <p:nvPicPr>
          <p:cNvPr id="9" name="Picture 8" descr="Nguyen-Phuong-Tha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5800" y="1798319"/>
            <a:ext cx="1143000" cy="15544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33800" y="3505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Trưởng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endParaRPr lang="en-US" dirty="0" smtClean="0"/>
          </a:p>
          <a:p>
            <a:pPr algn="ctr"/>
            <a:r>
              <a:rPr lang="en-US" dirty="0" err="1" smtClean="0"/>
              <a:t>Trường</a:t>
            </a:r>
            <a:r>
              <a:rPr lang="en-US" dirty="0" smtClean="0"/>
              <a:t> ĐHCN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3276600"/>
            <a:ext cx="217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Bí</a:t>
            </a:r>
            <a:r>
              <a:rPr lang="en-US" dirty="0" smtClean="0"/>
              <a:t> </a:t>
            </a:r>
            <a:r>
              <a:rPr lang="en-US" dirty="0" err="1" smtClean="0"/>
              <a:t>thư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chi </a:t>
            </a:r>
            <a:r>
              <a:rPr lang="en-US" dirty="0" err="1" smtClean="0"/>
              <a:t>đoàn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CNTT</a:t>
            </a:r>
            <a:endParaRPr lang="en-US" dirty="0"/>
          </a:p>
        </p:txBody>
      </p:sp>
      <p:pic>
        <p:nvPicPr>
          <p:cNvPr id="12" name="Picture 11" descr="ThangBN's photograp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66800" y="4724400"/>
            <a:ext cx="1053586" cy="13501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93693" y="48006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, </a:t>
            </a:r>
            <a:r>
              <a:rPr lang="en-US" dirty="0" err="1" smtClean="0"/>
              <a:t>Khoa</a:t>
            </a:r>
            <a:r>
              <a:rPr lang="en-US" dirty="0" smtClean="0"/>
              <a:t> CNTT</a:t>
            </a:r>
            <a:endParaRPr lang="en-US" dirty="0"/>
          </a:p>
        </p:txBody>
      </p:sp>
      <p:pic>
        <p:nvPicPr>
          <p:cNvPr id="14" name="Picture 13" descr="vinhnv_cong_ngh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81600" y="4582682"/>
            <a:ext cx="990600" cy="136091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14613" y="4592746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tịch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cựu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CNTT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8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230973"/>
              </p:ext>
            </p:extLst>
          </p:nvPr>
        </p:nvGraphicFramePr>
        <p:xfrm>
          <a:off x="1059717" y="2043430"/>
          <a:ext cx="7235361" cy="3936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87"/>
                <a:gridCol w="2411787"/>
                <a:gridCol w="2411787"/>
              </a:tblGrid>
              <a:tr h="11365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72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365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365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Nguyễn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Cảnh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Hào</a:t>
                      </a:r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dạy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9BFA7-18A4-4BE4-A047-BEF93B78A11B}" type="datetime1">
              <a:rPr lang="en-US" smtClean="0"/>
              <a:t>10/2/2017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4" name="Picture 3" descr="htb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69558" y="2195830"/>
            <a:ext cx="873642" cy="1004570"/>
          </a:xfrm>
          <a:prstGeom prst="rect">
            <a:avLst/>
          </a:prstGeom>
        </p:spPr>
      </p:pic>
      <p:pic>
        <p:nvPicPr>
          <p:cNvPr id="5" name="Picture 4" descr="http://www.cise.ufl.edu/research/OptimaNetSci/images/thai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42" y="4038600"/>
            <a:ext cx="955158" cy="114844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www.jaist.ac.jp/profiles/pict/00370.p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935" y="2133600"/>
            <a:ext cx="944265" cy="1143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197400" y="426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243225"/>
              </p:ext>
            </p:extLst>
          </p:nvPr>
        </p:nvGraphicFramePr>
        <p:xfrm>
          <a:off x="6400800" y="2156368"/>
          <a:ext cx="1044032" cy="1044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Bitmap Image" r:id="rId6" imgW="1371719" imgH="1371719" progId="Paint.Picture">
                  <p:embed/>
                </p:oleObj>
              </mc:Choice>
              <mc:Fallback>
                <p:oleObj name="Bitmap Image" r:id="rId6" imgW="1371719" imgH="137171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56368"/>
                        <a:ext cx="1044032" cy="10440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734" y="4038600"/>
            <a:ext cx="911466" cy="11484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79171" y="3364468"/>
            <a:ext cx="1839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GS. </a:t>
            </a:r>
            <a:r>
              <a:rPr lang="en-US" dirty="0" err="1" smtClean="0"/>
              <a:t>Hồ</a:t>
            </a:r>
            <a:r>
              <a:rPr lang="en-US" dirty="0" smtClean="0"/>
              <a:t>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endParaRPr lang="en-US" dirty="0"/>
          </a:p>
          <a:p>
            <a:r>
              <a:rPr lang="en-US" dirty="0" smtClean="0"/>
              <a:t>JAIST-</a:t>
            </a:r>
            <a:r>
              <a:rPr lang="en-US" dirty="0" err="1" smtClean="0"/>
              <a:t>Nhật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21923" y="3352800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PGS. </a:t>
            </a:r>
            <a:r>
              <a:rPr lang="en-US" dirty="0" err="1" smtClean="0"/>
              <a:t>Huỳnh</a:t>
            </a:r>
            <a:r>
              <a:rPr lang="en-US" dirty="0" smtClean="0"/>
              <a:t> </a:t>
            </a:r>
            <a:r>
              <a:rPr lang="en-US" dirty="0" err="1" smtClean="0"/>
              <a:t>Văn</a:t>
            </a:r>
            <a:r>
              <a:rPr lang="en-US" dirty="0" smtClean="0"/>
              <a:t> Nam</a:t>
            </a:r>
          </a:p>
          <a:p>
            <a:pPr algn="ctr"/>
            <a:r>
              <a:rPr lang="en-US" dirty="0"/>
              <a:t>JAIST-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 smtClean="0"/>
              <a:t>Bản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67400" y="3352800"/>
            <a:ext cx="248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PGS.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Lê</a:t>
            </a:r>
            <a:r>
              <a:rPr lang="en-US" dirty="0" smtClean="0"/>
              <a:t> Minh</a:t>
            </a:r>
          </a:p>
          <a:p>
            <a:pPr algn="ctr"/>
            <a:r>
              <a:rPr lang="en-US" dirty="0"/>
              <a:t>JAIST-</a:t>
            </a:r>
            <a:r>
              <a:rPr lang="en-US" dirty="0" err="1"/>
              <a:t>Nhật</a:t>
            </a:r>
            <a:r>
              <a:rPr lang="en-US" dirty="0"/>
              <a:t> </a:t>
            </a:r>
            <a:r>
              <a:rPr lang="en-US" dirty="0" err="1" smtClean="0"/>
              <a:t>Bản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199571" y="5334000"/>
            <a:ext cx="1924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GS. </a:t>
            </a:r>
            <a:r>
              <a:rPr lang="en-US" dirty="0" err="1" smtClean="0"/>
              <a:t>Thái</a:t>
            </a:r>
            <a:r>
              <a:rPr lang="en-US" dirty="0" smtClean="0"/>
              <a:t> </a:t>
            </a:r>
            <a:r>
              <a:rPr lang="en-US" dirty="0" err="1" smtClean="0"/>
              <a:t>Trà</a:t>
            </a:r>
            <a:r>
              <a:rPr lang="en-US" dirty="0" smtClean="0"/>
              <a:t> My </a:t>
            </a:r>
          </a:p>
          <a:p>
            <a:pPr algn="ctr"/>
            <a:r>
              <a:rPr lang="en-US" dirty="0" err="1" smtClean="0"/>
              <a:t>Floria-Mỹ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56761" y="5297269"/>
            <a:ext cx="2839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PGS. </a:t>
            </a:r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Long </a:t>
            </a:r>
          </a:p>
          <a:p>
            <a:pPr algn="ctr"/>
            <a:r>
              <a:rPr lang="en-US" dirty="0" smtClean="0"/>
              <a:t>Michigan-</a:t>
            </a:r>
            <a:r>
              <a:rPr lang="en-US" dirty="0" err="1" smtClean="0"/>
              <a:t>Mỹ</a:t>
            </a:r>
            <a:endParaRPr lang="en-US" dirty="0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186" y="4013903"/>
            <a:ext cx="1643014" cy="1396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29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: ….. PV9</a:t>
            </a:r>
          </a:p>
          <a:p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Viettel</a:t>
            </a:r>
            <a:endParaRPr lang="en-US" dirty="0" smtClean="0"/>
          </a:p>
          <a:p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Viettel</a:t>
            </a:r>
            <a:endParaRPr lang="en-US" dirty="0" smtClean="0"/>
          </a:p>
          <a:p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FIVE9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thí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trí</a:t>
            </a:r>
            <a:r>
              <a:rPr lang="en-US" dirty="0" smtClean="0"/>
              <a:t> </a:t>
            </a:r>
            <a:r>
              <a:rPr lang="en-US" dirty="0" err="1" smtClean="0"/>
              <a:t>tuệ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,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đám</a:t>
            </a:r>
            <a:r>
              <a:rPr lang="en-US" dirty="0" smtClean="0"/>
              <a:t> </a:t>
            </a:r>
            <a:r>
              <a:rPr lang="en-US" dirty="0" err="1" smtClean="0"/>
              <a:t>mây</a:t>
            </a:r>
            <a:endParaRPr lang="en-US" dirty="0" smtClean="0"/>
          </a:p>
          <a:p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đưa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0070C0"/>
                </a:solidFill>
              </a:rPr>
              <a:t>Học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máy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thống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kê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ứng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dụng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6802C-DBA5-4D4D-8F2A-DD37B867FF28}" type="datetime1">
              <a:rPr lang="en-US" smtClean="0"/>
              <a:t>10/2/2017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3046"/>
            <a:ext cx="8212003" cy="372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53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Cựu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endParaRPr lang="en-US" dirty="0"/>
          </a:p>
          <a:p>
            <a:pPr lvl="1"/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: </a:t>
            </a:r>
            <a:r>
              <a:rPr lang="en-US" dirty="0" err="1" smtClean="0"/>
              <a:t>viettel</a:t>
            </a:r>
            <a:r>
              <a:rPr lang="en-US" dirty="0" smtClean="0"/>
              <a:t>, GMO-</a:t>
            </a:r>
            <a:r>
              <a:rPr lang="en-US" dirty="0" err="1" smtClean="0"/>
              <a:t>Zcom</a:t>
            </a:r>
            <a:r>
              <a:rPr lang="en-US" dirty="0" smtClean="0"/>
              <a:t>, FSOFT,…</a:t>
            </a:r>
          </a:p>
          <a:p>
            <a:pPr lvl="1"/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: Facebook, Google,…</a:t>
            </a:r>
          </a:p>
          <a:p>
            <a:pPr lvl="1"/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: </a:t>
            </a:r>
            <a:r>
              <a:rPr lang="en-US" dirty="0" err="1" smtClean="0"/>
              <a:t>Mỹ</a:t>
            </a:r>
            <a:r>
              <a:rPr lang="en-US" dirty="0" smtClean="0"/>
              <a:t>, </a:t>
            </a:r>
            <a:r>
              <a:rPr lang="en-US" dirty="0" err="1" smtClean="0"/>
              <a:t>Nhật</a:t>
            </a:r>
            <a:r>
              <a:rPr lang="en-US" dirty="0" smtClean="0"/>
              <a:t>, </a:t>
            </a:r>
            <a:r>
              <a:rPr lang="en-US" dirty="0" err="1" smtClean="0"/>
              <a:t>Đài</a:t>
            </a:r>
            <a:r>
              <a:rPr lang="en-US" dirty="0" smtClean="0"/>
              <a:t> Loan, </a:t>
            </a:r>
            <a:r>
              <a:rPr lang="en-US" dirty="0" err="1" smtClean="0"/>
              <a:t>Đức</a:t>
            </a:r>
            <a:r>
              <a:rPr lang="en-US" dirty="0" smtClean="0"/>
              <a:t>…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thạc</a:t>
            </a:r>
            <a:r>
              <a:rPr lang="en-US" dirty="0" smtClean="0"/>
              <a:t> </a:t>
            </a:r>
            <a:r>
              <a:rPr lang="en-US" dirty="0" err="1" smtClean="0"/>
              <a:t>sĩ</a:t>
            </a:r>
            <a:r>
              <a:rPr lang="en-US" dirty="0" smtClean="0"/>
              <a:t>,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: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thạc</a:t>
            </a:r>
            <a:r>
              <a:rPr lang="en-US" dirty="0" smtClean="0"/>
              <a:t> </a:t>
            </a:r>
            <a:r>
              <a:rPr lang="en-US" dirty="0" err="1" smtClean="0"/>
              <a:t>sĩ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đông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CNTT</a:t>
            </a:r>
          </a:p>
          <a:p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: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Thủy</a:t>
            </a:r>
            <a:r>
              <a:rPr lang="en-US" dirty="0" smtClean="0"/>
              <a:t> </a:t>
            </a:r>
            <a:r>
              <a:rPr lang="en-US" dirty="0" err="1" smtClean="0"/>
              <a:t>lợi</a:t>
            </a:r>
            <a:r>
              <a:rPr lang="en-US" dirty="0" smtClean="0"/>
              <a:t>,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Nông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,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,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nhơn</a:t>
            </a:r>
            <a:r>
              <a:rPr lang="en-US" dirty="0" smtClean="0"/>
              <a:t>,….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Nội</a:t>
            </a:r>
            <a:r>
              <a:rPr lang="en-US" dirty="0" smtClean="0"/>
              <a:t> dung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0" indent="-742950">
              <a:spcBef>
                <a:spcPts val="600"/>
              </a:spcBef>
              <a:spcAft>
                <a:spcPts val="600"/>
              </a:spcAft>
            </a:pPr>
            <a:r>
              <a:rPr lang="en-US" sz="3600" dirty="0" err="1" smtClean="0"/>
              <a:t>Giới</a:t>
            </a:r>
            <a:r>
              <a:rPr lang="en-US" sz="3600" dirty="0" smtClean="0"/>
              <a:t> </a:t>
            </a:r>
            <a:r>
              <a:rPr lang="en-US" sz="3600" dirty="0" err="1" smtClean="0"/>
              <a:t>thiệu</a:t>
            </a:r>
            <a:r>
              <a:rPr lang="en-US" sz="3600" dirty="0" smtClean="0"/>
              <a:t> </a:t>
            </a:r>
            <a:r>
              <a:rPr lang="en-US" sz="3600" dirty="0" err="1" smtClean="0"/>
              <a:t>ngành</a:t>
            </a:r>
            <a:r>
              <a:rPr lang="en-US" sz="3600" dirty="0" smtClean="0"/>
              <a:t> </a:t>
            </a:r>
            <a:r>
              <a:rPr lang="en-US" sz="3600" dirty="0" err="1" smtClean="0"/>
              <a:t>học</a:t>
            </a:r>
            <a:r>
              <a:rPr lang="en-US" sz="3600" dirty="0" smtClean="0"/>
              <a:t> </a:t>
            </a:r>
            <a:r>
              <a:rPr lang="en-US" sz="3600" dirty="0" err="1" smtClean="0"/>
              <a:t>Khoa</a:t>
            </a:r>
            <a:r>
              <a:rPr lang="en-US" sz="3600" dirty="0" smtClean="0"/>
              <a:t> </a:t>
            </a:r>
            <a:r>
              <a:rPr lang="en-US" sz="3600" dirty="0" err="1" smtClean="0"/>
              <a:t>học</a:t>
            </a:r>
            <a:r>
              <a:rPr lang="en-US" sz="3600" dirty="0" smtClean="0"/>
              <a:t> </a:t>
            </a:r>
            <a:r>
              <a:rPr lang="en-US" sz="3600" dirty="0" err="1" smtClean="0"/>
              <a:t>máy</a:t>
            </a:r>
            <a:r>
              <a:rPr lang="en-US" sz="3600" dirty="0" smtClean="0"/>
              <a:t> </a:t>
            </a:r>
            <a:r>
              <a:rPr lang="en-US" sz="3600" dirty="0" err="1" smtClean="0"/>
              <a:t>tính</a:t>
            </a:r>
            <a:endParaRPr lang="en-US" dirty="0" smtClean="0"/>
          </a:p>
          <a:p>
            <a:pPr marL="852678" indent="-742950">
              <a:lnSpc>
                <a:spcPct val="150000"/>
              </a:lnSpc>
            </a:pPr>
            <a:r>
              <a:rPr lang="en-US" sz="3600" dirty="0" err="1" smtClean="0"/>
              <a:t>Giới</a:t>
            </a:r>
            <a:r>
              <a:rPr lang="en-US" sz="3600" dirty="0" smtClean="0"/>
              <a:t> </a:t>
            </a:r>
            <a:r>
              <a:rPr lang="en-US" sz="3600" dirty="0" err="1" smtClean="0"/>
              <a:t>thiệu</a:t>
            </a:r>
            <a:r>
              <a:rPr lang="en-US" sz="3600" dirty="0" smtClean="0"/>
              <a:t> </a:t>
            </a:r>
            <a:r>
              <a:rPr lang="en-US" sz="3600" dirty="0" err="1" smtClean="0"/>
              <a:t>về</a:t>
            </a:r>
            <a:r>
              <a:rPr lang="en-US" sz="3600" dirty="0" smtClean="0"/>
              <a:t> </a:t>
            </a:r>
            <a:r>
              <a:rPr lang="en-US" sz="3600" dirty="0" err="1" smtClean="0"/>
              <a:t>bộ</a:t>
            </a:r>
            <a:r>
              <a:rPr lang="en-US" sz="3600" dirty="0" smtClean="0"/>
              <a:t> </a:t>
            </a:r>
            <a:r>
              <a:rPr lang="en-US" sz="3600" dirty="0" err="1" smtClean="0"/>
              <a:t>môn</a:t>
            </a:r>
            <a:r>
              <a:rPr lang="en-US" sz="3600" dirty="0" smtClean="0"/>
              <a:t> </a:t>
            </a:r>
            <a:r>
              <a:rPr lang="en-US" sz="3600" dirty="0" err="1" smtClean="0"/>
              <a:t>Khoa</a:t>
            </a:r>
            <a:r>
              <a:rPr lang="en-US" sz="3600" dirty="0" smtClean="0"/>
              <a:t> </a:t>
            </a:r>
            <a:r>
              <a:rPr lang="en-US" sz="3600" dirty="0" err="1" smtClean="0"/>
              <a:t>học</a:t>
            </a:r>
            <a:r>
              <a:rPr lang="en-US" sz="3600" dirty="0" smtClean="0"/>
              <a:t> </a:t>
            </a:r>
            <a:r>
              <a:rPr lang="en-US" sz="3600" dirty="0" err="1" smtClean="0"/>
              <a:t>Máy</a:t>
            </a:r>
            <a:r>
              <a:rPr lang="en-US" sz="3600" dirty="0" smtClean="0"/>
              <a:t> </a:t>
            </a:r>
            <a:r>
              <a:rPr lang="en-US" sz="3600" dirty="0" err="1" smtClean="0"/>
              <a:t>tính</a:t>
            </a:r>
            <a:endParaRPr lang="en-US" sz="3600" dirty="0" smtClean="0"/>
          </a:p>
          <a:p>
            <a:pPr marL="852678" indent="-742950">
              <a:lnSpc>
                <a:spcPct val="150000"/>
              </a:lnSpc>
            </a:pP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1291-23BB-41EE-AC02-44193E3B5C12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Lấy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ký</a:t>
            </a:r>
            <a:r>
              <a:rPr lang="en-US" dirty="0" smtClean="0"/>
              <a:t> ở </a:t>
            </a:r>
            <a:r>
              <a:rPr lang="en-US" dirty="0" err="1" smtClean="0"/>
              <a:t>Văn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CNTT – </a:t>
            </a:r>
            <a:r>
              <a:rPr lang="en-US" dirty="0" err="1" smtClean="0"/>
              <a:t>Phòng</a:t>
            </a:r>
            <a:r>
              <a:rPr lang="en-US" dirty="0" smtClean="0"/>
              <a:t> 303 –E3, </a:t>
            </a:r>
            <a:r>
              <a:rPr lang="en-US" dirty="0" err="1" smtClean="0"/>
              <a:t>Trường</a:t>
            </a:r>
            <a:r>
              <a:rPr lang="en-US" dirty="0" smtClean="0"/>
              <a:t> ĐHCN</a:t>
            </a:r>
          </a:p>
          <a:p>
            <a:pPr lvl="1"/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cô</a:t>
            </a:r>
            <a:r>
              <a:rPr lang="en-US" dirty="0" smtClean="0"/>
              <a:t> Mai </a:t>
            </a:r>
            <a:r>
              <a:rPr lang="en-US" dirty="0" err="1" smtClean="0"/>
              <a:t>Bảo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baoptm@vnu.edu.vn</a:t>
            </a:r>
            <a:endParaRPr lang="en-US" dirty="0" smtClean="0"/>
          </a:p>
          <a:p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cán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 – </a:t>
            </a:r>
            <a:r>
              <a:rPr lang="en-US" dirty="0" err="1" smtClean="0"/>
              <a:t>Phòng</a:t>
            </a:r>
            <a:r>
              <a:rPr lang="en-US" dirty="0" smtClean="0"/>
              <a:t> 315 – E3, </a:t>
            </a:r>
            <a:r>
              <a:rPr lang="en-US" dirty="0" err="1" smtClean="0"/>
              <a:t>Trường</a:t>
            </a:r>
            <a:r>
              <a:rPr lang="en-US" dirty="0" smtClean="0"/>
              <a:t> ĐHCN</a:t>
            </a:r>
          </a:p>
          <a:p>
            <a:pPr lvl="1"/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thầy</a:t>
            </a:r>
            <a:r>
              <a:rPr lang="en-US" dirty="0" smtClean="0"/>
              <a:t> </a:t>
            </a:r>
            <a:r>
              <a:rPr lang="en-US" dirty="0" err="1" smtClean="0"/>
              <a:t>Trần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Long:</a:t>
            </a:r>
          </a:p>
          <a:p>
            <a:pPr lvl="2"/>
            <a:r>
              <a:rPr lang="en-US" dirty="0" smtClean="0"/>
              <a:t>Email: </a:t>
            </a:r>
            <a:r>
              <a:rPr lang="en-US" dirty="0" smtClean="0">
                <a:hlinkClick r:id="rId3"/>
              </a:rPr>
              <a:t>tqlong@vnu.edu.vn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73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76600"/>
            <a:ext cx="7772400" cy="990600"/>
          </a:xfrm>
        </p:spPr>
        <p:txBody>
          <a:bodyPr/>
          <a:lstStyle/>
          <a:p>
            <a:r>
              <a:rPr lang="en-US" sz="4800" dirty="0" err="1" smtClean="0"/>
              <a:t>Cảm</a:t>
            </a:r>
            <a:r>
              <a:rPr lang="en-US" sz="4800" dirty="0" smtClean="0"/>
              <a:t> </a:t>
            </a:r>
            <a:r>
              <a:rPr lang="en-US" sz="4800" dirty="0" err="1" smtClean="0"/>
              <a:t>ơn</a:t>
            </a:r>
            <a:r>
              <a:rPr lang="en-US" sz="4800" dirty="0" smtClean="0"/>
              <a:t> </a:t>
            </a:r>
            <a:r>
              <a:rPr lang="en-US" sz="4800" dirty="0" err="1" smtClean="0"/>
              <a:t>đã</a:t>
            </a:r>
            <a:r>
              <a:rPr lang="en-US" sz="4800" dirty="0" smtClean="0"/>
              <a:t> </a:t>
            </a:r>
            <a:r>
              <a:rPr lang="en-US" sz="4800" dirty="0" err="1" smtClean="0"/>
              <a:t>lắng</a:t>
            </a:r>
            <a:r>
              <a:rPr lang="en-US" sz="4800" dirty="0" smtClean="0"/>
              <a:t> </a:t>
            </a:r>
            <a:r>
              <a:rPr lang="en-US" sz="4800" dirty="0" err="1" smtClean="0"/>
              <a:t>nghe</a:t>
            </a:r>
            <a:endParaRPr lang="en-US" sz="4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90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</a:t>
            </a:r>
            <a:r>
              <a:rPr lang="en-US" dirty="0" err="1" smtClean="0"/>
              <a:t>gành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2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1066800" y="1784350"/>
            <a:ext cx="723900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en-US" altLang="en-US" sz="3600" b="1" dirty="0">
                <a:latin typeface="Apple Casual" charset="0"/>
              </a:rPr>
              <a:t>“</a:t>
            </a:r>
            <a:r>
              <a:rPr lang="en-US" sz="3600" b="1" dirty="0">
                <a:latin typeface="Apple Casual" charset="0"/>
              </a:rPr>
              <a:t>Everybody in the country should learn how to program a computer... Because it teaches you how to think.</a:t>
            </a:r>
            <a:r>
              <a:rPr lang="en-US" altLang="en-US" sz="3600" b="1" dirty="0">
                <a:latin typeface="Apple Casual" charset="0"/>
              </a:rPr>
              <a:t>”</a:t>
            </a:r>
            <a:endParaRPr lang="en-US" sz="3600" b="1" dirty="0">
              <a:latin typeface="Apple Casual" charset="0"/>
            </a:endParaRPr>
          </a:p>
          <a:p>
            <a:pPr algn="r" eaLnBrk="0" hangingPunct="0"/>
            <a:r>
              <a:rPr lang="en-US" sz="3600" b="1" dirty="0">
                <a:latin typeface="Apple Casual" charset="0"/>
              </a:rPr>
              <a:t>-Steve Jobs</a:t>
            </a:r>
          </a:p>
        </p:txBody>
      </p:sp>
      <p:pic>
        <p:nvPicPr>
          <p:cNvPr id="30723" name="Picture 1" descr="videostri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89550"/>
            <a:ext cx="91440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201960B-AA74-4197-A65A-35E3D64B2DAF}" type="slidenum">
              <a:rPr lang="en-US" sz="1400"/>
              <a:pPr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673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</a:t>
            </a:r>
            <a:r>
              <a:rPr lang="en-US" dirty="0" smtClean="0"/>
              <a:t>KHMT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1967427"/>
              </p:ext>
            </p:extLst>
          </p:nvPr>
        </p:nvGraphicFramePr>
        <p:xfrm>
          <a:off x="685800" y="1844675"/>
          <a:ext cx="77724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7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KHMT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đội</a:t>
            </a:r>
            <a:r>
              <a:rPr lang="en-US" dirty="0" smtClean="0"/>
              <a:t> </a:t>
            </a:r>
            <a:r>
              <a:rPr lang="en-US" dirty="0" err="1" smtClean="0"/>
              <a:t>ngũ</a:t>
            </a:r>
            <a:r>
              <a:rPr lang="en-US" dirty="0" smtClean="0"/>
              <a:t> </a:t>
            </a:r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cố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endParaRPr lang="en-US" dirty="0" smtClean="0"/>
          </a:p>
          <a:p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, </a:t>
            </a:r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thiệu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ty</a:t>
            </a:r>
            <a:endParaRPr lang="en-US" dirty="0"/>
          </a:p>
          <a:p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, </a:t>
            </a:r>
            <a:r>
              <a:rPr lang="en-US" dirty="0" err="1" smtClean="0"/>
              <a:t>khóa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tốt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seminar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môn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máy</a:t>
            </a:r>
            <a:r>
              <a:rPr lang="en-US" dirty="0" smtClean="0"/>
              <a:t> </a:t>
            </a:r>
            <a:r>
              <a:rPr lang="en-US" dirty="0" err="1" smtClean="0"/>
              <a:t>tính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8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Ưu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KHMT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thầy</a:t>
            </a:r>
            <a:r>
              <a:rPr lang="en-US" dirty="0" smtClean="0"/>
              <a:t>/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: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,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, robotics,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đoán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,…</a:t>
            </a:r>
          </a:p>
          <a:p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bổng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7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Chú</a:t>
            </a:r>
            <a:r>
              <a:rPr lang="en-US" dirty="0" smtClean="0"/>
              <a:t> ý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r>
              <a:rPr lang="en-US" dirty="0" smtClean="0"/>
              <a:t> KHMT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endParaRPr lang="en-US" dirty="0" smtClean="0"/>
          </a:p>
          <a:p>
            <a:r>
              <a:rPr lang="en-US" dirty="0" err="1" smtClean="0"/>
              <a:t>Nắm</a:t>
            </a:r>
            <a:r>
              <a:rPr lang="en-US" dirty="0" smtClean="0"/>
              <a:t> </a:t>
            </a:r>
            <a:r>
              <a:rPr lang="en-US" dirty="0" err="1" smtClean="0"/>
              <a:t>vững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sở</a:t>
            </a:r>
            <a:r>
              <a:rPr lang="en-US" dirty="0" smtClean="0"/>
              <a:t> </a:t>
            </a:r>
            <a:r>
              <a:rPr lang="en-US" dirty="0" err="1" smtClean="0"/>
              <a:t>ngành</a:t>
            </a:r>
            <a:endParaRPr lang="en-US" dirty="0" smtClean="0"/>
          </a:p>
          <a:p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nhật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tục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giảng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thầy</a:t>
            </a:r>
            <a:r>
              <a:rPr lang="en-US" dirty="0" smtClean="0"/>
              <a:t>/</a:t>
            </a:r>
            <a:r>
              <a:rPr lang="en-US" dirty="0" err="1" smtClean="0"/>
              <a:t>cô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giới</a:t>
            </a:r>
            <a:endParaRPr lang="en-US" dirty="0" smtClean="0"/>
          </a:p>
          <a:p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r>
              <a:rPr lang="en-US" dirty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dự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2EA1C-19DA-4935-9B7B-07D63A604895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94781-2C60-4303-AFBE-F542C7DE76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01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>
            <a:grpSpLocks/>
          </p:cNvGrpSpPr>
          <p:nvPr/>
        </p:nvGrpSpPr>
        <p:grpSpPr bwMode="auto">
          <a:xfrm>
            <a:off x="9525" y="1138238"/>
            <a:ext cx="9144000" cy="5715000"/>
            <a:chOff x="10302" y="1138349"/>
            <a:chExt cx="9144000" cy="5715000"/>
          </a:xfrm>
        </p:grpSpPr>
        <p:sp>
          <p:nvSpPr>
            <p:cNvPr id="45" name="Rectangle 44"/>
            <p:cNvSpPr/>
            <p:nvPr/>
          </p:nvSpPr>
          <p:spPr bwMode="auto">
            <a:xfrm>
              <a:off x="10302" y="1138349"/>
              <a:ext cx="9144000" cy="5715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 dirty="0">
                <a:latin typeface="Arial" charset="0"/>
                <a:ea typeface="ＭＳ Ｐゴシック" pitchFamily="80" charset="-128"/>
                <a:cs typeface="ＭＳ Ｐゴシック" charset="-128"/>
              </a:endParaRPr>
            </a:p>
          </p:txBody>
        </p:sp>
        <p:grpSp>
          <p:nvGrpSpPr>
            <p:cNvPr id="36870" name="Group 43"/>
            <p:cNvGrpSpPr>
              <a:grpSpLocks/>
            </p:cNvGrpSpPr>
            <p:nvPr/>
          </p:nvGrpSpPr>
          <p:grpSpPr bwMode="auto">
            <a:xfrm>
              <a:off x="161690" y="1285987"/>
              <a:ext cx="6550789" cy="4952344"/>
              <a:chOff x="-1012" y="1290638"/>
              <a:chExt cx="6550789" cy="4952344"/>
            </a:xfrm>
          </p:grpSpPr>
          <p:grpSp>
            <p:nvGrpSpPr>
              <p:cNvPr id="36871" name="Group 36"/>
              <p:cNvGrpSpPr>
                <a:grpSpLocks/>
              </p:cNvGrpSpPr>
              <p:nvPr/>
            </p:nvGrpSpPr>
            <p:grpSpPr bwMode="auto">
              <a:xfrm>
                <a:off x="152400" y="3477280"/>
                <a:ext cx="4613001" cy="1049540"/>
                <a:chOff x="152400" y="3446260"/>
                <a:chExt cx="4613001" cy="1049540"/>
              </a:xfrm>
            </p:grpSpPr>
            <p:sp>
              <p:nvSpPr>
                <p:cNvPr id="36908" name="TextBox 2"/>
                <p:cNvSpPr txBox="1">
                  <a:spLocks noChangeArrowheads="1"/>
                </p:cNvSpPr>
                <p:nvPr/>
              </p:nvSpPr>
              <p:spPr bwMode="auto">
                <a:xfrm>
                  <a:off x="2241953" y="3446260"/>
                  <a:ext cx="2523448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Chế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tạo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thuốc</a:t>
                  </a:r>
                  <a:endParaRPr lang="en-US" sz="2800" dirty="0"/>
                </a:p>
              </p:txBody>
            </p:sp>
            <p:sp>
              <p:nvSpPr>
                <p:cNvPr id="36909" name="TextBox 17"/>
                <p:cNvSpPr txBox="1">
                  <a:spLocks noChangeArrowheads="1"/>
                </p:cNvSpPr>
                <p:nvPr/>
              </p:nvSpPr>
              <p:spPr bwMode="auto">
                <a:xfrm>
                  <a:off x="152400" y="3972580"/>
                  <a:ext cx="2226892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Nông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nghiệp</a:t>
                  </a:r>
                  <a:endParaRPr lang="en-US" sz="2800" dirty="0"/>
                </a:p>
              </p:txBody>
            </p:sp>
          </p:grpSp>
          <p:grpSp>
            <p:nvGrpSpPr>
              <p:cNvPr id="36872" name="Group 35"/>
              <p:cNvGrpSpPr>
                <a:grpSpLocks/>
              </p:cNvGrpSpPr>
              <p:nvPr/>
            </p:nvGrpSpPr>
            <p:grpSpPr bwMode="auto">
              <a:xfrm>
                <a:off x="76200" y="4553384"/>
                <a:ext cx="4689201" cy="523220"/>
                <a:chOff x="76200" y="4505980"/>
                <a:chExt cx="4689201" cy="523220"/>
              </a:xfrm>
            </p:grpSpPr>
            <p:sp>
              <p:nvSpPr>
                <p:cNvPr id="36905" name="TextBox 5"/>
                <p:cNvSpPr txBox="1">
                  <a:spLocks noChangeArrowheads="1"/>
                </p:cNvSpPr>
                <p:nvPr/>
              </p:nvSpPr>
              <p:spPr bwMode="auto">
                <a:xfrm>
                  <a:off x="76200" y="4505980"/>
                  <a:ext cx="1946367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Ngân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hàng</a:t>
                  </a:r>
                  <a:endParaRPr lang="en-US" sz="2800" dirty="0"/>
                </a:p>
              </p:txBody>
            </p:sp>
            <p:sp>
              <p:nvSpPr>
                <p:cNvPr id="36907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2200275" y="4505980"/>
                  <a:ext cx="2565126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Điều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khiển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học</a:t>
                  </a:r>
                  <a:endParaRPr lang="en-US" sz="2800" dirty="0"/>
                </a:p>
              </p:txBody>
            </p:sp>
          </p:grpSp>
          <p:grpSp>
            <p:nvGrpSpPr>
              <p:cNvPr id="36873" name="Group 39"/>
              <p:cNvGrpSpPr>
                <a:grpSpLocks/>
              </p:cNvGrpSpPr>
              <p:nvPr/>
            </p:nvGrpSpPr>
            <p:grpSpPr bwMode="auto">
              <a:xfrm>
                <a:off x="0" y="2384788"/>
                <a:ext cx="4714875" cy="523220"/>
                <a:chOff x="0" y="2362200"/>
                <a:chExt cx="4714875" cy="523220"/>
              </a:xfrm>
            </p:grpSpPr>
            <p:sp>
              <p:nvSpPr>
                <p:cNvPr id="36903" name="TextBox 3"/>
                <p:cNvSpPr txBox="1">
                  <a:spLocks noChangeArrowheads="1"/>
                </p:cNvSpPr>
                <p:nvPr/>
              </p:nvSpPr>
              <p:spPr bwMode="auto">
                <a:xfrm>
                  <a:off x="0" y="2362200"/>
                  <a:ext cx="2903359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smtClean="0"/>
                    <a:t>An </a:t>
                  </a:r>
                  <a:r>
                    <a:rPr lang="en-US" sz="2800" dirty="0" err="1" smtClean="0"/>
                    <a:t>toàn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thông</a:t>
                  </a:r>
                  <a:r>
                    <a:rPr lang="en-US" sz="2800" dirty="0" smtClean="0"/>
                    <a:t> tin</a:t>
                  </a:r>
                  <a:endParaRPr lang="en-US" sz="2800" dirty="0"/>
                </a:p>
              </p:txBody>
            </p:sp>
            <p:sp>
              <p:nvSpPr>
                <p:cNvPr id="36904" name="TextBox 20"/>
                <p:cNvSpPr txBox="1">
                  <a:spLocks noChangeArrowheads="1"/>
                </p:cNvSpPr>
                <p:nvPr/>
              </p:nvSpPr>
              <p:spPr bwMode="auto">
                <a:xfrm>
                  <a:off x="3010562" y="2362200"/>
                  <a:ext cx="1704313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Khoa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học</a:t>
                  </a:r>
                  <a:endParaRPr lang="en-US" sz="2800" dirty="0"/>
                </a:p>
              </p:txBody>
            </p:sp>
          </p:grpSp>
          <p:grpSp>
            <p:nvGrpSpPr>
              <p:cNvPr id="36874" name="Group 31"/>
              <p:cNvGrpSpPr>
                <a:grpSpLocks/>
              </p:cNvGrpSpPr>
              <p:nvPr/>
            </p:nvGrpSpPr>
            <p:grpSpPr bwMode="auto">
              <a:xfrm>
                <a:off x="-1012" y="5115580"/>
                <a:ext cx="5564574" cy="1127402"/>
                <a:chOff x="-1012" y="5115580"/>
                <a:chExt cx="5564574" cy="1127402"/>
              </a:xfrm>
            </p:grpSpPr>
            <p:sp>
              <p:nvSpPr>
                <p:cNvPr id="36899" name="TextBox 9"/>
                <p:cNvSpPr txBox="1">
                  <a:spLocks noChangeArrowheads="1"/>
                </p:cNvSpPr>
                <p:nvPr/>
              </p:nvSpPr>
              <p:spPr bwMode="auto">
                <a:xfrm>
                  <a:off x="646418" y="5115580"/>
                  <a:ext cx="3382657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Chăm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sóc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sức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khỏe</a:t>
                  </a:r>
                  <a:endParaRPr lang="en-US" sz="2800" dirty="0"/>
                </a:p>
              </p:txBody>
            </p:sp>
            <p:sp>
              <p:nvSpPr>
                <p:cNvPr id="36900" name="TextBox 13"/>
                <p:cNvSpPr txBox="1">
                  <a:spLocks noChangeArrowheads="1"/>
                </p:cNvSpPr>
                <p:nvPr/>
              </p:nvSpPr>
              <p:spPr bwMode="auto">
                <a:xfrm>
                  <a:off x="4019550" y="5719762"/>
                  <a:ext cx="1544012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Chính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trị</a:t>
                  </a:r>
                  <a:endParaRPr lang="en-US" sz="2800" dirty="0"/>
                </a:p>
              </p:txBody>
            </p:sp>
            <p:sp>
              <p:nvSpPr>
                <p:cNvPr id="36901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-1012" y="5659160"/>
                  <a:ext cx="1944763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Giao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thông</a:t>
                  </a:r>
                  <a:endParaRPr lang="en-US" sz="2800" dirty="0"/>
                </a:p>
              </p:txBody>
            </p:sp>
          </p:grpSp>
          <p:sp>
            <p:nvSpPr>
              <p:cNvPr id="36898" name="TextBox 24"/>
              <p:cNvSpPr txBox="1">
                <a:spLocks noChangeArrowheads="1"/>
              </p:cNvSpPr>
              <p:nvPr/>
            </p:nvSpPr>
            <p:spPr bwMode="auto">
              <a:xfrm>
                <a:off x="441044" y="3455411"/>
                <a:ext cx="1096710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2800" dirty="0" smtClean="0"/>
                  <a:t>Y </a:t>
                </a:r>
                <a:r>
                  <a:rPr lang="en-US" sz="2800" dirty="0" err="1" smtClean="0"/>
                  <a:t>học</a:t>
                </a:r>
                <a:endParaRPr lang="en-US" sz="2800" dirty="0"/>
              </a:p>
            </p:txBody>
          </p:sp>
          <p:grpSp>
            <p:nvGrpSpPr>
              <p:cNvPr id="36876" name="Group 40"/>
              <p:cNvGrpSpPr>
                <a:grpSpLocks/>
              </p:cNvGrpSpPr>
              <p:nvPr/>
            </p:nvGrpSpPr>
            <p:grpSpPr bwMode="auto">
              <a:xfrm>
                <a:off x="66675" y="1843742"/>
                <a:ext cx="5297563" cy="541046"/>
                <a:chOff x="66675" y="1827358"/>
                <a:chExt cx="5297563" cy="541046"/>
              </a:xfrm>
            </p:grpSpPr>
            <p:sp>
              <p:nvSpPr>
                <p:cNvPr id="36893" name="TextBox 6"/>
                <p:cNvSpPr txBox="1">
                  <a:spLocks noChangeArrowheads="1"/>
                </p:cNvSpPr>
                <p:nvPr/>
              </p:nvSpPr>
              <p:spPr bwMode="auto">
                <a:xfrm>
                  <a:off x="3419475" y="1827358"/>
                  <a:ext cx="1944763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Nghệ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thuật</a:t>
                  </a:r>
                  <a:endParaRPr lang="en-US" sz="2800" dirty="0"/>
                </a:p>
              </p:txBody>
            </p:sp>
            <p:sp>
              <p:nvSpPr>
                <p:cNvPr id="36896" name="TextBox 25"/>
                <p:cNvSpPr txBox="1">
                  <a:spLocks noChangeArrowheads="1"/>
                </p:cNvSpPr>
                <p:nvPr/>
              </p:nvSpPr>
              <p:spPr bwMode="auto">
                <a:xfrm>
                  <a:off x="66675" y="1845184"/>
                  <a:ext cx="3163045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Tính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toán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tài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chính</a:t>
                  </a:r>
                  <a:endParaRPr lang="en-US" sz="2800" dirty="0"/>
                </a:p>
              </p:txBody>
            </p:sp>
          </p:grpSp>
          <p:grpSp>
            <p:nvGrpSpPr>
              <p:cNvPr id="36878" name="Group 38"/>
              <p:cNvGrpSpPr>
                <a:grpSpLocks/>
              </p:cNvGrpSpPr>
              <p:nvPr/>
            </p:nvGrpSpPr>
            <p:grpSpPr bwMode="auto">
              <a:xfrm>
                <a:off x="152400" y="2924392"/>
                <a:ext cx="4773301" cy="523220"/>
                <a:chOff x="152400" y="2971800"/>
                <a:chExt cx="4773301" cy="523220"/>
              </a:xfrm>
            </p:grpSpPr>
            <p:sp>
              <p:nvSpPr>
                <p:cNvPr id="36889" name="TextBox 26"/>
                <p:cNvSpPr txBox="1">
                  <a:spLocks noChangeArrowheads="1"/>
                </p:cNvSpPr>
                <p:nvPr/>
              </p:nvSpPr>
              <p:spPr bwMode="auto">
                <a:xfrm>
                  <a:off x="152400" y="2971800"/>
                  <a:ext cx="1645002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Quân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đội</a:t>
                  </a:r>
                  <a:endParaRPr lang="en-US" sz="2800" dirty="0"/>
                </a:p>
              </p:txBody>
            </p:sp>
            <p:sp>
              <p:nvSpPr>
                <p:cNvPr id="36890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2200275" y="2971800"/>
                  <a:ext cx="2725426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Tối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ưu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hệ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thống</a:t>
                  </a:r>
                  <a:endParaRPr lang="en-US" sz="2800" dirty="0"/>
                </a:p>
              </p:txBody>
            </p:sp>
          </p:grpSp>
          <p:grpSp>
            <p:nvGrpSpPr>
              <p:cNvPr id="36879" name="Group 41"/>
              <p:cNvGrpSpPr>
                <a:grpSpLocks/>
              </p:cNvGrpSpPr>
              <p:nvPr/>
            </p:nvGrpSpPr>
            <p:grpSpPr bwMode="auto">
              <a:xfrm>
                <a:off x="152400" y="1290638"/>
                <a:ext cx="6397377" cy="554546"/>
                <a:chOff x="228600" y="1214438"/>
                <a:chExt cx="6397377" cy="554546"/>
              </a:xfrm>
            </p:grpSpPr>
            <p:sp>
              <p:nvSpPr>
                <p:cNvPr id="36886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1906171" y="1245764"/>
                  <a:ext cx="2161169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Thương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mại</a:t>
                  </a:r>
                  <a:endParaRPr lang="en-US" sz="2800" dirty="0"/>
                </a:p>
              </p:txBody>
            </p:sp>
            <p:sp>
              <p:nvSpPr>
                <p:cNvPr id="36887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4333875" y="1214438"/>
                  <a:ext cx="2292102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Truyền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thông</a:t>
                  </a:r>
                  <a:endParaRPr lang="en-US" sz="2800" dirty="0"/>
                </a:p>
              </p:txBody>
            </p:sp>
            <p:sp>
              <p:nvSpPr>
                <p:cNvPr id="36888" name="TextBox 30"/>
                <p:cNvSpPr txBox="1">
                  <a:spLocks noChangeArrowheads="1"/>
                </p:cNvSpPr>
                <p:nvPr/>
              </p:nvSpPr>
              <p:spPr bwMode="auto">
                <a:xfrm>
                  <a:off x="228600" y="1229380"/>
                  <a:ext cx="1603324" cy="523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itchFamily="34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2800" dirty="0" err="1" smtClean="0"/>
                    <a:t>Âm</a:t>
                  </a:r>
                  <a:r>
                    <a:rPr lang="en-US" sz="2800" dirty="0" smtClean="0"/>
                    <a:t> </a:t>
                  </a:r>
                  <a:r>
                    <a:rPr lang="en-US" sz="2800" dirty="0" err="1" smtClean="0"/>
                    <a:t>nhạc</a:t>
                  </a:r>
                  <a:endParaRPr lang="en-US" sz="2800" dirty="0"/>
                </a:p>
              </p:txBody>
            </p:sp>
          </p:grpSp>
          <p:sp>
            <p:nvSpPr>
              <p:cNvPr id="36881" name="TextBox 7"/>
              <p:cNvSpPr txBox="1">
                <a:spLocks noChangeArrowheads="1"/>
              </p:cNvSpPr>
              <p:nvPr/>
            </p:nvSpPr>
            <p:spPr bwMode="auto">
              <a:xfrm>
                <a:off x="2047875" y="5632592"/>
                <a:ext cx="134363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2800" dirty="0" smtClean="0"/>
                  <a:t>Games</a:t>
                </a:r>
                <a:endParaRPr lang="en-US" sz="2800" dirty="0"/>
              </a:p>
            </p:txBody>
          </p:sp>
        </p:grpSp>
      </p:grp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9525" y="152400"/>
            <a:ext cx="9134475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4000" b="1" dirty="0" err="1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Các</a:t>
            </a:r>
            <a:r>
              <a:rPr lang="en-US" sz="4000" b="1" dirty="0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 </a:t>
            </a:r>
            <a:r>
              <a:rPr lang="en-US" sz="4000" b="1" dirty="0" err="1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ngành</a:t>
            </a:r>
            <a:r>
              <a:rPr lang="en-US" sz="4000" b="1" dirty="0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 </a:t>
            </a:r>
            <a:r>
              <a:rPr lang="en-US" sz="4000" b="1" dirty="0" err="1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nghề</a:t>
            </a:r>
            <a:r>
              <a:rPr lang="en-US" sz="4000" b="1" dirty="0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 </a:t>
            </a:r>
            <a:r>
              <a:rPr lang="en-US" sz="4000" b="1" dirty="0" err="1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sau</a:t>
            </a:r>
            <a:r>
              <a:rPr lang="en-US" sz="4000" b="1" dirty="0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 </a:t>
            </a:r>
            <a:r>
              <a:rPr lang="en-US" sz="4000" b="1" dirty="0" err="1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khi</a:t>
            </a:r>
            <a:r>
              <a:rPr lang="en-US" sz="4000" b="1" dirty="0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 </a:t>
            </a:r>
            <a:r>
              <a:rPr lang="en-US" sz="4000" b="1" dirty="0" err="1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tốt</a:t>
            </a:r>
            <a:r>
              <a:rPr lang="en-US" sz="4000" b="1" dirty="0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 </a:t>
            </a:r>
            <a:r>
              <a:rPr lang="en-US" sz="4000" b="1" dirty="0" err="1" smtClean="0">
                <a:solidFill>
                  <a:srgbClr val="DB4515"/>
                </a:solidFill>
                <a:latin typeface="+mj-lt"/>
                <a:ea typeface="+mj-ea"/>
                <a:cs typeface="ＭＳ Ｐゴシック" charset="-128"/>
              </a:rPr>
              <a:t>nghiệp</a:t>
            </a:r>
            <a:endParaRPr lang="en-US" sz="4000" b="1" dirty="0" smtClean="0">
              <a:solidFill>
                <a:srgbClr val="DB4515"/>
              </a:solidFill>
              <a:latin typeface="+mj-lt"/>
              <a:ea typeface="+mj-ea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5400" y="2532063"/>
            <a:ext cx="3962400" cy="295465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Chỉ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có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5400" b="1" dirty="0" smtClean="0">
                <a:solidFill>
                  <a:srgbClr val="DB4515"/>
                </a:solidFill>
                <a:latin typeface="Helvetica" charset="0"/>
                <a:ea typeface="ＭＳ Ｐゴシック" charset="-128"/>
                <a:cs typeface="ＭＳ Ｐゴシック" charset="-128"/>
              </a:rPr>
              <a:t>50</a:t>
            </a:r>
            <a:r>
              <a:rPr lang="en-US" sz="5400" b="1" dirty="0">
                <a:solidFill>
                  <a:srgbClr val="DB4515"/>
                </a:solidFill>
                <a:latin typeface="Helvetica" charset="0"/>
                <a:ea typeface="ＭＳ Ｐゴシック" charset="-128"/>
                <a:cs typeface="ＭＳ Ｐゴシック" charset="-128"/>
              </a:rPr>
              <a:t>%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công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việc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là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tại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các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công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ty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công</a:t>
            </a:r>
            <a:r>
              <a:rPr lang="en-US" sz="4400" dirty="0" smtClean="0">
                <a:latin typeface="Helvetica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4400" dirty="0" err="1" smtClean="0">
                <a:latin typeface="Helvetica" charset="0"/>
                <a:ea typeface="ＭＳ Ｐゴシック" charset="-128"/>
                <a:cs typeface="ＭＳ Ｐゴシック" charset="-128"/>
              </a:rPr>
              <a:t>nghệ</a:t>
            </a:r>
            <a:endParaRPr lang="en-US" sz="4000" i="1" dirty="0">
              <a:latin typeface="Helvetica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8" name="TextBox 5"/>
          <p:cNvSpPr txBox="1">
            <a:spLocks noChangeArrowheads="1"/>
          </p:cNvSpPr>
          <p:nvPr/>
        </p:nvSpPr>
        <p:spPr bwMode="auto">
          <a:xfrm>
            <a:off x="2635158" y="4050907"/>
            <a:ext cx="19607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sz="2800" dirty="0" err="1" smtClean="0"/>
              <a:t>Môi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30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oi">
  <a:themeElements>
    <a:clrScheme name="Koi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B8CFFB"/>
      </a:accent1>
      <a:accent2>
        <a:srgbClr val="DF8F74"/>
      </a:accent2>
      <a:accent3>
        <a:srgbClr val="F8F7EF"/>
      </a:accent3>
      <a:accent4>
        <a:srgbClr val="202064"/>
      </a:accent4>
      <a:accent5>
        <a:srgbClr val="D8E4FD"/>
      </a:accent5>
      <a:accent6>
        <a:srgbClr val="CA8168"/>
      </a:accent6>
      <a:hlink>
        <a:srgbClr val="7F97C2"/>
      </a:hlink>
      <a:folHlink>
        <a:srgbClr val="8BBE82"/>
      </a:folHlink>
    </a:clrScheme>
    <a:fontScheme name="Koi">
      <a:majorFont>
        <a:latin typeface="Helvetica"/>
        <a:ea typeface="ＭＳ Ｐゴシック"/>
        <a:cs typeface="ＭＳ Ｐゴシック"/>
      </a:majorFont>
      <a:minorFont>
        <a:latin typeface="Helvetic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Koi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i 2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lecture-template</Template>
  <TotalTime>1167</TotalTime>
  <Words>1008</Words>
  <Application>Microsoft Office PowerPoint</Application>
  <PresentationFormat>On-screen Show (4:3)</PresentationFormat>
  <Paragraphs>162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Koi</vt:lpstr>
      <vt:lpstr>Bitmap Image</vt:lpstr>
      <vt:lpstr>BỘ MÔN KHOA HỌC MÁY TÍNH</vt:lpstr>
      <vt:lpstr>Nội dung</vt:lpstr>
      <vt:lpstr>Ngành Khoa học Máy tính?</vt:lpstr>
      <vt:lpstr>PowerPoint Presentation</vt:lpstr>
      <vt:lpstr>Các học phần thuộc ngành KHMT</vt:lpstr>
      <vt:lpstr>Ưu điểm khi học ngành KHMT</vt:lpstr>
      <vt:lpstr>Ưu điểm khi học ngành KHMT</vt:lpstr>
      <vt:lpstr>Chú ý khi học ngành KHMT</vt:lpstr>
      <vt:lpstr>PowerPoint Presentation</vt:lpstr>
      <vt:lpstr>Các công việc sau khi tốt nghiệp ngành</vt:lpstr>
      <vt:lpstr>Xu thế</vt:lpstr>
      <vt:lpstr>Giới thiệu về đội ngũ giảng viên và các hoạt động của Bộ môn Khoa học máy tính</vt:lpstr>
      <vt:lpstr>Thông tin Bộ môn KHMT</vt:lpstr>
      <vt:lpstr>PowerPoint Presentation</vt:lpstr>
      <vt:lpstr>PowerPoint Presentation</vt:lpstr>
      <vt:lpstr>Hợp tác quốc tế Giảng dạy và nghiên cứu</vt:lpstr>
      <vt:lpstr>Hợp tác quốc tế Doanh nghiệp</vt:lpstr>
      <vt:lpstr>Hướng nghiên cứu Học máy thống kê và ứng dụng</vt:lpstr>
      <vt:lpstr>Cựu sinh viên</vt:lpstr>
      <vt:lpstr>Cách thức đăng ký ngành học</vt:lpstr>
      <vt:lpstr>Cảm ơn đã lắng nghe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Bộ môn Khoa học máy tính</dc:title>
  <dc:creator>john</dc:creator>
  <cp:lastModifiedBy>Bui Thang</cp:lastModifiedBy>
  <cp:revision>148</cp:revision>
  <dcterms:created xsi:type="dcterms:W3CDTF">2015-09-01T04:12:26Z</dcterms:created>
  <dcterms:modified xsi:type="dcterms:W3CDTF">2017-10-02T04:32:13Z</dcterms:modified>
</cp:coreProperties>
</file>