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1"/>
  </p:normalViewPr>
  <p:slideViewPr>
    <p:cSldViewPr>
      <p:cViewPr varScale="1">
        <p:scale>
          <a:sx n="101" d="100"/>
          <a:sy n="101" d="100"/>
        </p:scale>
        <p:origin x="142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B09F88-CAA4-47BF-AFD7-EC9FD58E5D2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A72C6C85-C6AE-470B-B216-EA06C33BD73E}">
      <dgm:prSet phldrT="[Text]"/>
      <dgm:spPr/>
      <dgm:t>
        <a:bodyPr/>
        <a:lstStyle/>
        <a:p>
          <a:r>
            <a:rPr lang="en-US" dirty="0" smtClean="0"/>
            <a:t>An </a:t>
          </a:r>
          <a:r>
            <a:rPr lang="en-US" dirty="0" err="1" smtClean="0"/>
            <a:t>toàn</a:t>
          </a:r>
          <a:r>
            <a:rPr lang="en-US" dirty="0" smtClean="0"/>
            <a:t> </a:t>
          </a:r>
          <a:r>
            <a:rPr lang="en-US" dirty="0" err="1" smtClean="0"/>
            <a:t>thông</a:t>
          </a:r>
          <a:r>
            <a:rPr lang="en-US" dirty="0" smtClean="0"/>
            <a:t> tin</a:t>
          </a:r>
          <a:endParaRPr lang="vi-VN" dirty="0"/>
        </a:p>
      </dgm:t>
    </dgm:pt>
    <dgm:pt modelId="{A7855FBD-3D72-4D1E-A638-A71A8EE75029}" type="parTrans" cxnId="{A160835E-0B14-4055-B917-19E0F74ED5BE}">
      <dgm:prSet/>
      <dgm:spPr/>
      <dgm:t>
        <a:bodyPr/>
        <a:lstStyle/>
        <a:p>
          <a:endParaRPr lang="vi-VN"/>
        </a:p>
      </dgm:t>
    </dgm:pt>
    <dgm:pt modelId="{51B7E988-CBC1-43F4-8096-D97A7F5D3952}" type="sibTrans" cxnId="{A160835E-0B14-4055-B917-19E0F74ED5BE}">
      <dgm:prSet/>
      <dgm:spPr/>
      <dgm:t>
        <a:bodyPr/>
        <a:lstStyle/>
        <a:p>
          <a:endParaRPr lang="vi-VN"/>
        </a:p>
      </dgm:t>
    </dgm:pt>
    <dgm:pt modelId="{8EB7CEB3-D517-42E4-B284-0556E508D6BC}">
      <dgm:prSet phldrT="[Text]"/>
      <dgm:spPr/>
      <dgm:t>
        <a:bodyPr/>
        <a:lstStyle/>
        <a:p>
          <a:r>
            <a:rPr lang="en-US" dirty="0" smtClean="0"/>
            <a:t>An </a:t>
          </a:r>
          <a:r>
            <a:rPr lang="en-US" dirty="0" err="1" smtClean="0"/>
            <a:t>ninh</a:t>
          </a:r>
          <a:r>
            <a:rPr lang="en-US" dirty="0" smtClean="0"/>
            <a:t> </a:t>
          </a:r>
          <a:r>
            <a:rPr lang="en-US" dirty="0" err="1" smtClean="0"/>
            <a:t>mạng</a:t>
          </a:r>
          <a:endParaRPr lang="vi-VN" dirty="0"/>
        </a:p>
      </dgm:t>
    </dgm:pt>
    <dgm:pt modelId="{5D823291-D30E-48A7-B640-2BDB3E687A2B}" type="parTrans" cxnId="{18BD1614-1E44-4885-82AE-AE4E6C052206}">
      <dgm:prSet/>
      <dgm:spPr/>
      <dgm:t>
        <a:bodyPr/>
        <a:lstStyle/>
        <a:p>
          <a:endParaRPr lang="vi-VN"/>
        </a:p>
      </dgm:t>
    </dgm:pt>
    <dgm:pt modelId="{52715549-DE83-4234-9E6F-96F382433190}" type="sibTrans" cxnId="{18BD1614-1E44-4885-82AE-AE4E6C052206}">
      <dgm:prSet/>
      <dgm:spPr/>
      <dgm:t>
        <a:bodyPr/>
        <a:lstStyle/>
        <a:p>
          <a:endParaRPr lang="vi-VN"/>
        </a:p>
      </dgm:t>
    </dgm:pt>
    <dgm:pt modelId="{85BF498A-E7C1-4CAC-ABF7-D00CC8CE7DA4}">
      <dgm:prSet phldrT="[Text]"/>
      <dgm:spPr/>
      <dgm:t>
        <a:bodyPr/>
        <a:lstStyle/>
        <a:p>
          <a:r>
            <a:rPr lang="en-US" dirty="0" smtClean="0"/>
            <a:t>An </a:t>
          </a:r>
          <a:r>
            <a:rPr lang="en-US" dirty="0" err="1" smtClean="0"/>
            <a:t>toàn</a:t>
          </a:r>
          <a:r>
            <a:rPr lang="en-US" dirty="0" smtClean="0"/>
            <a:t> </a:t>
          </a:r>
          <a:r>
            <a:rPr lang="en-US" dirty="0" err="1" smtClean="0"/>
            <a:t>ứng</a:t>
          </a:r>
          <a:r>
            <a:rPr lang="en-US" dirty="0" smtClean="0"/>
            <a:t> </a:t>
          </a:r>
          <a:r>
            <a:rPr lang="en-US" dirty="0" err="1" smtClean="0"/>
            <a:t>dụng</a:t>
          </a:r>
          <a:endParaRPr lang="vi-VN" dirty="0"/>
        </a:p>
      </dgm:t>
    </dgm:pt>
    <dgm:pt modelId="{8732CB94-013F-4B94-A879-A4493ED294F9}" type="parTrans" cxnId="{64418574-F205-4DB1-829F-2579DD4DBBCB}">
      <dgm:prSet/>
      <dgm:spPr/>
      <dgm:t>
        <a:bodyPr/>
        <a:lstStyle/>
        <a:p>
          <a:endParaRPr lang="vi-VN"/>
        </a:p>
      </dgm:t>
    </dgm:pt>
    <dgm:pt modelId="{E5E0D392-8019-4DD5-A704-0383AC98F576}" type="sibTrans" cxnId="{64418574-F205-4DB1-829F-2579DD4DBBCB}">
      <dgm:prSet/>
      <dgm:spPr/>
      <dgm:t>
        <a:bodyPr/>
        <a:lstStyle/>
        <a:p>
          <a:endParaRPr lang="vi-VN"/>
        </a:p>
      </dgm:t>
    </dgm:pt>
    <dgm:pt modelId="{F3501F26-0956-44D5-88C2-90D95FA8BF14}">
      <dgm:prSet phldrT="[Text]"/>
      <dgm:spPr/>
      <dgm:t>
        <a:bodyPr/>
        <a:lstStyle/>
        <a:p>
          <a:r>
            <a:rPr lang="en-US" dirty="0" err="1" smtClean="0"/>
            <a:t>Giấu</a:t>
          </a:r>
          <a:r>
            <a:rPr lang="en-US" dirty="0" smtClean="0"/>
            <a:t> tin </a:t>
          </a:r>
          <a:r>
            <a:rPr lang="en-US" dirty="0" err="1" smtClean="0"/>
            <a:t>và</a:t>
          </a:r>
          <a:r>
            <a:rPr lang="en-US" dirty="0" smtClean="0"/>
            <a:t> </a:t>
          </a:r>
          <a:r>
            <a:rPr lang="en-US" dirty="0" err="1" smtClean="0"/>
            <a:t>phát</a:t>
          </a:r>
          <a:r>
            <a:rPr lang="en-US" dirty="0" smtClean="0"/>
            <a:t> </a:t>
          </a:r>
          <a:r>
            <a:rPr lang="en-US" dirty="0" err="1" smtClean="0"/>
            <a:t>hiện</a:t>
          </a:r>
          <a:r>
            <a:rPr lang="en-US" dirty="0" smtClean="0"/>
            <a:t> </a:t>
          </a:r>
          <a:r>
            <a:rPr lang="en-US" dirty="0" err="1" smtClean="0"/>
            <a:t>giấu</a:t>
          </a:r>
          <a:r>
            <a:rPr lang="en-US" dirty="0" smtClean="0"/>
            <a:t> tin</a:t>
          </a:r>
          <a:endParaRPr lang="vi-VN" dirty="0"/>
        </a:p>
      </dgm:t>
    </dgm:pt>
    <dgm:pt modelId="{665840B7-FE74-4420-A948-E6C7AE7E151D}" type="parTrans" cxnId="{5E439000-4E10-4CA9-A21E-D4D6C98ECDED}">
      <dgm:prSet/>
      <dgm:spPr/>
      <dgm:t>
        <a:bodyPr/>
        <a:lstStyle/>
        <a:p>
          <a:endParaRPr lang="vi-VN"/>
        </a:p>
      </dgm:t>
    </dgm:pt>
    <dgm:pt modelId="{90B6BF97-99DD-400B-B7AF-248B32232C12}" type="sibTrans" cxnId="{5E439000-4E10-4CA9-A21E-D4D6C98ECDED}">
      <dgm:prSet/>
      <dgm:spPr/>
      <dgm:t>
        <a:bodyPr/>
        <a:lstStyle/>
        <a:p>
          <a:endParaRPr lang="vi-VN"/>
        </a:p>
      </dgm:t>
    </dgm:pt>
    <dgm:pt modelId="{63AE4882-6867-4F69-A2F2-C9310DD54455}">
      <dgm:prSet phldrT="[Text]"/>
      <dgm:spPr/>
      <dgm:t>
        <a:bodyPr/>
        <a:lstStyle/>
        <a:p>
          <a:r>
            <a:rPr lang="en-US" dirty="0" err="1" smtClean="0"/>
            <a:t>Chữ</a:t>
          </a:r>
          <a:r>
            <a:rPr lang="en-US" dirty="0" smtClean="0"/>
            <a:t> </a:t>
          </a:r>
          <a:r>
            <a:rPr lang="en-US" dirty="0" err="1" smtClean="0"/>
            <a:t>ký</a:t>
          </a:r>
          <a:r>
            <a:rPr lang="en-US" dirty="0" smtClean="0"/>
            <a:t> </a:t>
          </a:r>
          <a:r>
            <a:rPr lang="en-US" dirty="0" err="1" smtClean="0"/>
            <a:t>số</a:t>
          </a:r>
          <a:endParaRPr lang="vi-VN" dirty="0"/>
        </a:p>
      </dgm:t>
    </dgm:pt>
    <dgm:pt modelId="{8CED5FDD-D8EB-4346-BBF0-C82137A556EF}" type="parTrans" cxnId="{787BBF02-C723-49C1-85A5-AE162E246F30}">
      <dgm:prSet/>
      <dgm:spPr/>
      <dgm:t>
        <a:bodyPr/>
        <a:lstStyle/>
        <a:p>
          <a:endParaRPr lang="vi-VN"/>
        </a:p>
      </dgm:t>
    </dgm:pt>
    <dgm:pt modelId="{D357949E-FB71-4383-9CA6-E7F3F4046885}" type="sibTrans" cxnId="{787BBF02-C723-49C1-85A5-AE162E246F30}">
      <dgm:prSet/>
      <dgm:spPr/>
      <dgm:t>
        <a:bodyPr/>
        <a:lstStyle/>
        <a:p>
          <a:endParaRPr lang="vi-VN"/>
        </a:p>
      </dgm:t>
    </dgm:pt>
    <dgm:pt modelId="{B79E2D8C-0114-4B04-8332-1623FF64FA23}" type="pres">
      <dgm:prSet presAssocID="{A2B09F88-CAA4-47BF-AFD7-EC9FD58E5D2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vi-VN"/>
        </a:p>
      </dgm:t>
    </dgm:pt>
    <dgm:pt modelId="{B4CA0F95-B259-4325-AEF5-E1ED0168E482}" type="pres">
      <dgm:prSet presAssocID="{A2B09F88-CAA4-47BF-AFD7-EC9FD58E5D2E}" presName="matrix" presStyleCnt="0"/>
      <dgm:spPr/>
    </dgm:pt>
    <dgm:pt modelId="{5589D179-FA15-4E5D-B047-F8C79859F93D}" type="pres">
      <dgm:prSet presAssocID="{A2B09F88-CAA4-47BF-AFD7-EC9FD58E5D2E}" presName="tile1" presStyleLbl="node1" presStyleIdx="0" presStyleCnt="4"/>
      <dgm:spPr/>
      <dgm:t>
        <a:bodyPr/>
        <a:lstStyle/>
        <a:p>
          <a:endParaRPr lang="vi-VN"/>
        </a:p>
      </dgm:t>
    </dgm:pt>
    <dgm:pt modelId="{33051C8F-874B-4FA7-B410-F53913E9BFBF}" type="pres">
      <dgm:prSet presAssocID="{A2B09F88-CAA4-47BF-AFD7-EC9FD58E5D2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15462212-A61B-4AE9-858A-866643F3F34F}" type="pres">
      <dgm:prSet presAssocID="{A2B09F88-CAA4-47BF-AFD7-EC9FD58E5D2E}" presName="tile2" presStyleLbl="node1" presStyleIdx="1" presStyleCnt="4"/>
      <dgm:spPr/>
      <dgm:t>
        <a:bodyPr/>
        <a:lstStyle/>
        <a:p>
          <a:endParaRPr lang="vi-VN"/>
        </a:p>
      </dgm:t>
    </dgm:pt>
    <dgm:pt modelId="{5B58667C-A167-485B-92D9-F0BCDAD78878}" type="pres">
      <dgm:prSet presAssocID="{A2B09F88-CAA4-47BF-AFD7-EC9FD58E5D2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4CAFC878-ED57-4F92-890C-7C5BC6993931}" type="pres">
      <dgm:prSet presAssocID="{A2B09F88-CAA4-47BF-AFD7-EC9FD58E5D2E}" presName="tile3" presStyleLbl="node1" presStyleIdx="2" presStyleCnt="4"/>
      <dgm:spPr/>
      <dgm:t>
        <a:bodyPr/>
        <a:lstStyle/>
        <a:p>
          <a:endParaRPr lang="vi-VN"/>
        </a:p>
      </dgm:t>
    </dgm:pt>
    <dgm:pt modelId="{D333B1AE-22BB-4E86-A293-9B175AABEFD6}" type="pres">
      <dgm:prSet presAssocID="{A2B09F88-CAA4-47BF-AFD7-EC9FD58E5D2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D9CF43F7-B896-4531-B204-3CD931924605}" type="pres">
      <dgm:prSet presAssocID="{A2B09F88-CAA4-47BF-AFD7-EC9FD58E5D2E}" presName="tile4" presStyleLbl="node1" presStyleIdx="3" presStyleCnt="4"/>
      <dgm:spPr/>
      <dgm:t>
        <a:bodyPr/>
        <a:lstStyle/>
        <a:p>
          <a:endParaRPr lang="vi-VN"/>
        </a:p>
      </dgm:t>
    </dgm:pt>
    <dgm:pt modelId="{816A53F7-5A20-4B65-BEA4-EC33B8430260}" type="pres">
      <dgm:prSet presAssocID="{A2B09F88-CAA4-47BF-AFD7-EC9FD58E5D2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0A72D8BF-D348-4078-A1E9-926EBADA746D}" type="pres">
      <dgm:prSet presAssocID="{A2B09F88-CAA4-47BF-AFD7-EC9FD58E5D2E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vi-VN"/>
        </a:p>
      </dgm:t>
    </dgm:pt>
  </dgm:ptLst>
  <dgm:cxnLst>
    <dgm:cxn modelId="{9B4E008F-1951-324D-B5D2-EE9CD893B986}" type="presOf" srcId="{A2B09F88-CAA4-47BF-AFD7-EC9FD58E5D2E}" destId="{B79E2D8C-0114-4B04-8332-1623FF64FA23}" srcOrd="0" destOrd="0" presId="urn:microsoft.com/office/officeart/2005/8/layout/matrix1"/>
    <dgm:cxn modelId="{64418574-F205-4DB1-829F-2579DD4DBBCB}" srcId="{A72C6C85-C6AE-470B-B216-EA06C33BD73E}" destId="{85BF498A-E7C1-4CAC-ABF7-D00CC8CE7DA4}" srcOrd="1" destOrd="0" parTransId="{8732CB94-013F-4B94-A879-A4493ED294F9}" sibTransId="{E5E0D392-8019-4DD5-A704-0383AC98F576}"/>
    <dgm:cxn modelId="{B1DD3880-1C3C-0648-AE05-E86B44ACAACB}" type="presOf" srcId="{8EB7CEB3-D517-42E4-B284-0556E508D6BC}" destId="{5589D179-FA15-4E5D-B047-F8C79859F93D}" srcOrd="0" destOrd="0" presId="urn:microsoft.com/office/officeart/2005/8/layout/matrix1"/>
    <dgm:cxn modelId="{18BD1614-1E44-4885-82AE-AE4E6C052206}" srcId="{A72C6C85-C6AE-470B-B216-EA06C33BD73E}" destId="{8EB7CEB3-D517-42E4-B284-0556E508D6BC}" srcOrd="0" destOrd="0" parTransId="{5D823291-D30E-48A7-B640-2BDB3E687A2B}" sibTransId="{52715549-DE83-4234-9E6F-96F382433190}"/>
    <dgm:cxn modelId="{A160835E-0B14-4055-B917-19E0F74ED5BE}" srcId="{A2B09F88-CAA4-47BF-AFD7-EC9FD58E5D2E}" destId="{A72C6C85-C6AE-470B-B216-EA06C33BD73E}" srcOrd="0" destOrd="0" parTransId="{A7855FBD-3D72-4D1E-A638-A71A8EE75029}" sibTransId="{51B7E988-CBC1-43F4-8096-D97A7F5D3952}"/>
    <dgm:cxn modelId="{02B8D6A1-AEC8-B748-939A-B65C8DA9BB82}" type="presOf" srcId="{63AE4882-6867-4F69-A2F2-C9310DD54455}" destId="{D9CF43F7-B896-4531-B204-3CD931924605}" srcOrd="0" destOrd="0" presId="urn:microsoft.com/office/officeart/2005/8/layout/matrix1"/>
    <dgm:cxn modelId="{FD3A76F7-72E2-8E48-8E7B-2FD6250A426D}" type="presOf" srcId="{F3501F26-0956-44D5-88C2-90D95FA8BF14}" destId="{D333B1AE-22BB-4E86-A293-9B175AABEFD6}" srcOrd="1" destOrd="0" presId="urn:microsoft.com/office/officeart/2005/8/layout/matrix1"/>
    <dgm:cxn modelId="{02489B91-B038-5E4E-B573-E83755E167C4}" type="presOf" srcId="{85BF498A-E7C1-4CAC-ABF7-D00CC8CE7DA4}" destId="{15462212-A61B-4AE9-858A-866643F3F34F}" srcOrd="0" destOrd="0" presId="urn:microsoft.com/office/officeart/2005/8/layout/matrix1"/>
    <dgm:cxn modelId="{A532FAE6-0BFD-564D-97CE-F411B22A5792}" type="presOf" srcId="{63AE4882-6867-4F69-A2F2-C9310DD54455}" destId="{816A53F7-5A20-4B65-BEA4-EC33B8430260}" srcOrd="1" destOrd="0" presId="urn:microsoft.com/office/officeart/2005/8/layout/matrix1"/>
    <dgm:cxn modelId="{BE37B4B8-DE33-7647-B12E-F5BFE2D70852}" type="presOf" srcId="{8EB7CEB3-D517-42E4-B284-0556E508D6BC}" destId="{33051C8F-874B-4FA7-B410-F53913E9BFBF}" srcOrd="1" destOrd="0" presId="urn:microsoft.com/office/officeart/2005/8/layout/matrix1"/>
    <dgm:cxn modelId="{5E439000-4E10-4CA9-A21E-D4D6C98ECDED}" srcId="{A72C6C85-C6AE-470B-B216-EA06C33BD73E}" destId="{F3501F26-0956-44D5-88C2-90D95FA8BF14}" srcOrd="2" destOrd="0" parTransId="{665840B7-FE74-4420-A948-E6C7AE7E151D}" sibTransId="{90B6BF97-99DD-400B-B7AF-248B32232C12}"/>
    <dgm:cxn modelId="{D4AD98FF-EC61-1041-BE05-D2426A09D11B}" type="presOf" srcId="{F3501F26-0956-44D5-88C2-90D95FA8BF14}" destId="{4CAFC878-ED57-4F92-890C-7C5BC6993931}" srcOrd="0" destOrd="0" presId="urn:microsoft.com/office/officeart/2005/8/layout/matrix1"/>
    <dgm:cxn modelId="{787BBF02-C723-49C1-85A5-AE162E246F30}" srcId="{A72C6C85-C6AE-470B-B216-EA06C33BD73E}" destId="{63AE4882-6867-4F69-A2F2-C9310DD54455}" srcOrd="3" destOrd="0" parTransId="{8CED5FDD-D8EB-4346-BBF0-C82137A556EF}" sibTransId="{D357949E-FB71-4383-9CA6-E7F3F4046885}"/>
    <dgm:cxn modelId="{DCEB7BC7-3454-9E42-8A6A-08C10A2C4EEB}" type="presOf" srcId="{A72C6C85-C6AE-470B-B216-EA06C33BD73E}" destId="{0A72D8BF-D348-4078-A1E9-926EBADA746D}" srcOrd="0" destOrd="0" presId="urn:microsoft.com/office/officeart/2005/8/layout/matrix1"/>
    <dgm:cxn modelId="{6F93DD34-4B7B-434F-974B-35D6C289F0BF}" type="presOf" srcId="{85BF498A-E7C1-4CAC-ABF7-D00CC8CE7DA4}" destId="{5B58667C-A167-485B-92D9-F0BCDAD78878}" srcOrd="1" destOrd="0" presId="urn:microsoft.com/office/officeart/2005/8/layout/matrix1"/>
    <dgm:cxn modelId="{52002C87-2164-4C41-9B20-BC716E9068C2}" type="presParOf" srcId="{B79E2D8C-0114-4B04-8332-1623FF64FA23}" destId="{B4CA0F95-B259-4325-AEF5-E1ED0168E482}" srcOrd="0" destOrd="0" presId="urn:microsoft.com/office/officeart/2005/8/layout/matrix1"/>
    <dgm:cxn modelId="{C4E3B75A-C0DF-AF42-8058-6B082DDDDE3C}" type="presParOf" srcId="{B4CA0F95-B259-4325-AEF5-E1ED0168E482}" destId="{5589D179-FA15-4E5D-B047-F8C79859F93D}" srcOrd="0" destOrd="0" presId="urn:microsoft.com/office/officeart/2005/8/layout/matrix1"/>
    <dgm:cxn modelId="{81BE6210-4F89-1E48-8E13-6E28FAC3FF5F}" type="presParOf" srcId="{B4CA0F95-B259-4325-AEF5-E1ED0168E482}" destId="{33051C8F-874B-4FA7-B410-F53913E9BFBF}" srcOrd="1" destOrd="0" presId="urn:microsoft.com/office/officeart/2005/8/layout/matrix1"/>
    <dgm:cxn modelId="{CBBF9EF9-802A-174E-8598-80DB76A7CC92}" type="presParOf" srcId="{B4CA0F95-B259-4325-AEF5-E1ED0168E482}" destId="{15462212-A61B-4AE9-858A-866643F3F34F}" srcOrd="2" destOrd="0" presId="urn:microsoft.com/office/officeart/2005/8/layout/matrix1"/>
    <dgm:cxn modelId="{4AB160C4-8435-B243-876E-FBA76B5BBA50}" type="presParOf" srcId="{B4CA0F95-B259-4325-AEF5-E1ED0168E482}" destId="{5B58667C-A167-485B-92D9-F0BCDAD78878}" srcOrd="3" destOrd="0" presId="urn:microsoft.com/office/officeart/2005/8/layout/matrix1"/>
    <dgm:cxn modelId="{140F86F0-F841-F44A-8A8A-D45A4842A8CC}" type="presParOf" srcId="{B4CA0F95-B259-4325-AEF5-E1ED0168E482}" destId="{4CAFC878-ED57-4F92-890C-7C5BC6993931}" srcOrd="4" destOrd="0" presId="urn:microsoft.com/office/officeart/2005/8/layout/matrix1"/>
    <dgm:cxn modelId="{BF9B8607-EA6C-1A49-93A9-1BC7317C98EF}" type="presParOf" srcId="{B4CA0F95-B259-4325-AEF5-E1ED0168E482}" destId="{D333B1AE-22BB-4E86-A293-9B175AABEFD6}" srcOrd="5" destOrd="0" presId="urn:microsoft.com/office/officeart/2005/8/layout/matrix1"/>
    <dgm:cxn modelId="{309F3400-DE27-B64F-ADA6-5392A73384E7}" type="presParOf" srcId="{B4CA0F95-B259-4325-AEF5-E1ED0168E482}" destId="{D9CF43F7-B896-4531-B204-3CD931924605}" srcOrd="6" destOrd="0" presId="urn:microsoft.com/office/officeart/2005/8/layout/matrix1"/>
    <dgm:cxn modelId="{F2B8B744-5A5F-D54E-B28C-EB4551E918E1}" type="presParOf" srcId="{B4CA0F95-B259-4325-AEF5-E1ED0168E482}" destId="{816A53F7-5A20-4B65-BEA4-EC33B8430260}" srcOrd="7" destOrd="0" presId="urn:microsoft.com/office/officeart/2005/8/layout/matrix1"/>
    <dgm:cxn modelId="{365AEF0E-65E7-7346-BCD4-115E603CC91E}" type="presParOf" srcId="{B79E2D8C-0114-4B04-8332-1623FF64FA23}" destId="{0A72D8BF-D348-4078-A1E9-926EBADA746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EF4B5A-67B2-4E3A-9121-9217CBC918D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8273C563-84B5-4957-9C6C-6298D5E4E0B7}">
      <dgm:prSet phldrT="[Text]"/>
      <dgm:spPr/>
      <dgm:t>
        <a:bodyPr/>
        <a:lstStyle/>
        <a:p>
          <a:r>
            <a:rPr lang="en-US" dirty="0" err="1" smtClean="0"/>
            <a:t>Chống</a:t>
          </a:r>
          <a:r>
            <a:rPr lang="en-US" dirty="0" smtClean="0"/>
            <a:t> </a:t>
          </a:r>
          <a:r>
            <a:rPr lang="en-US" dirty="0" err="1" smtClean="0"/>
            <a:t>tấn</a:t>
          </a:r>
          <a:r>
            <a:rPr lang="en-US" dirty="0" smtClean="0"/>
            <a:t> </a:t>
          </a:r>
          <a:r>
            <a:rPr lang="en-US" dirty="0" err="1" smtClean="0"/>
            <a:t>công</a:t>
          </a:r>
          <a:r>
            <a:rPr lang="en-US" dirty="0" smtClean="0"/>
            <a:t> </a:t>
          </a:r>
          <a:r>
            <a:rPr lang="en-US" dirty="0" err="1" smtClean="0"/>
            <a:t>từ</a:t>
          </a:r>
          <a:r>
            <a:rPr lang="en-US" dirty="0" smtClean="0"/>
            <a:t> </a:t>
          </a:r>
          <a:r>
            <a:rPr lang="en-US" dirty="0" err="1" smtClean="0"/>
            <a:t>chối</a:t>
          </a:r>
          <a:r>
            <a:rPr lang="en-US" dirty="0" smtClean="0"/>
            <a:t> </a:t>
          </a:r>
          <a:r>
            <a:rPr lang="en-US" dirty="0" err="1" smtClean="0"/>
            <a:t>dịch</a:t>
          </a:r>
          <a:r>
            <a:rPr lang="en-US" dirty="0" smtClean="0"/>
            <a:t> </a:t>
          </a:r>
          <a:r>
            <a:rPr lang="en-US" dirty="0" err="1" smtClean="0"/>
            <a:t>vụ</a:t>
          </a:r>
          <a:endParaRPr lang="vi-VN" dirty="0"/>
        </a:p>
      </dgm:t>
    </dgm:pt>
    <dgm:pt modelId="{C5683FA7-2263-49E7-B69B-2B0FF63697E2}" type="parTrans" cxnId="{1EBF3CC2-ADB6-4FA3-B2C5-1607681673AF}">
      <dgm:prSet/>
      <dgm:spPr/>
      <dgm:t>
        <a:bodyPr/>
        <a:lstStyle/>
        <a:p>
          <a:endParaRPr lang="vi-VN"/>
        </a:p>
      </dgm:t>
    </dgm:pt>
    <dgm:pt modelId="{D581CDC1-A0DA-4ACB-AF53-3451ACAC7BE2}" type="sibTrans" cxnId="{1EBF3CC2-ADB6-4FA3-B2C5-1607681673AF}">
      <dgm:prSet/>
      <dgm:spPr/>
      <dgm:t>
        <a:bodyPr/>
        <a:lstStyle/>
        <a:p>
          <a:endParaRPr lang="vi-VN"/>
        </a:p>
      </dgm:t>
    </dgm:pt>
    <dgm:pt modelId="{7384862F-9D3A-4063-BCE1-9400A936C6F0}">
      <dgm:prSet phldrT="[Text]"/>
      <dgm:spPr/>
      <dgm:t>
        <a:bodyPr/>
        <a:lstStyle/>
        <a:p>
          <a:r>
            <a:rPr lang="en-US" dirty="0" err="1" smtClean="0"/>
            <a:t>Tấn</a:t>
          </a:r>
          <a:r>
            <a:rPr lang="en-US" dirty="0" smtClean="0"/>
            <a:t> </a:t>
          </a:r>
          <a:r>
            <a:rPr lang="en-US" dirty="0" err="1" smtClean="0"/>
            <a:t>công</a:t>
          </a:r>
          <a:r>
            <a:rPr lang="en-US" dirty="0" smtClean="0"/>
            <a:t> </a:t>
          </a:r>
          <a:r>
            <a:rPr lang="en-US" dirty="0" err="1" smtClean="0"/>
            <a:t>tốc</a:t>
          </a:r>
          <a:r>
            <a:rPr lang="en-US" dirty="0" smtClean="0"/>
            <a:t> </a:t>
          </a:r>
          <a:r>
            <a:rPr lang="en-US" dirty="0" err="1" smtClean="0"/>
            <a:t>độ</a:t>
          </a:r>
          <a:r>
            <a:rPr lang="en-US" dirty="0" smtClean="0"/>
            <a:t> </a:t>
          </a:r>
          <a:r>
            <a:rPr lang="en-US" dirty="0" err="1" smtClean="0"/>
            <a:t>thấp</a:t>
          </a:r>
          <a:r>
            <a:rPr lang="en-US" dirty="0" smtClean="0"/>
            <a:t> </a:t>
          </a:r>
          <a:r>
            <a:rPr lang="en-US" dirty="0" err="1" smtClean="0"/>
            <a:t>vào</a:t>
          </a:r>
          <a:r>
            <a:rPr lang="en-US" dirty="0" smtClean="0"/>
            <a:t> TCP</a:t>
          </a:r>
          <a:endParaRPr lang="vi-VN" dirty="0"/>
        </a:p>
      </dgm:t>
    </dgm:pt>
    <dgm:pt modelId="{44FAE2A7-55C3-4873-B516-682E246AFC44}" type="parTrans" cxnId="{4C4550AA-9607-4DBA-9002-A9F3E9310B63}">
      <dgm:prSet/>
      <dgm:spPr/>
      <dgm:t>
        <a:bodyPr/>
        <a:lstStyle/>
        <a:p>
          <a:endParaRPr lang="vi-VN"/>
        </a:p>
      </dgm:t>
    </dgm:pt>
    <dgm:pt modelId="{A4F94A56-8098-4D55-A861-EF6F0389328B}" type="sibTrans" cxnId="{4C4550AA-9607-4DBA-9002-A9F3E9310B63}">
      <dgm:prSet/>
      <dgm:spPr/>
      <dgm:t>
        <a:bodyPr/>
        <a:lstStyle/>
        <a:p>
          <a:endParaRPr lang="vi-VN"/>
        </a:p>
      </dgm:t>
    </dgm:pt>
    <dgm:pt modelId="{A1F2C846-3D43-4B79-BED5-6B995E2A0DB9}">
      <dgm:prSet phldrT="[Text]"/>
      <dgm:spPr/>
      <dgm:t>
        <a:bodyPr/>
        <a:lstStyle/>
        <a:p>
          <a:r>
            <a:rPr lang="en-US" dirty="0" err="1" smtClean="0"/>
            <a:t>Tấn</a:t>
          </a:r>
          <a:r>
            <a:rPr lang="en-US" dirty="0" smtClean="0"/>
            <a:t> </a:t>
          </a:r>
          <a:r>
            <a:rPr lang="en-US" dirty="0" err="1" smtClean="0"/>
            <a:t>công</a:t>
          </a:r>
          <a:r>
            <a:rPr lang="en-US" dirty="0" smtClean="0"/>
            <a:t> </a:t>
          </a:r>
          <a:r>
            <a:rPr lang="en-US" dirty="0" err="1" smtClean="0"/>
            <a:t>vào</a:t>
          </a:r>
          <a:r>
            <a:rPr lang="en-US" dirty="0" smtClean="0"/>
            <a:t> </a:t>
          </a:r>
          <a:r>
            <a:rPr lang="en-US" dirty="0" err="1" smtClean="0"/>
            <a:t>các</a:t>
          </a:r>
          <a:r>
            <a:rPr lang="en-US" dirty="0" smtClean="0"/>
            <a:t> Website </a:t>
          </a:r>
          <a:endParaRPr lang="vi-VN" dirty="0"/>
        </a:p>
      </dgm:t>
    </dgm:pt>
    <dgm:pt modelId="{9E738197-C023-47DB-91D4-AAF6A810BCDC}" type="parTrans" cxnId="{14A967BB-3323-4357-A67A-302C13EC19CC}">
      <dgm:prSet/>
      <dgm:spPr/>
      <dgm:t>
        <a:bodyPr/>
        <a:lstStyle/>
        <a:p>
          <a:endParaRPr lang="vi-VN"/>
        </a:p>
      </dgm:t>
    </dgm:pt>
    <dgm:pt modelId="{65A40569-3567-40E9-B2D7-B63ACDC6BA79}" type="sibTrans" cxnId="{14A967BB-3323-4357-A67A-302C13EC19CC}">
      <dgm:prSet/>
      <dgm:spPr/>
      <dgm:t>
        <a:bodyPr/>
        <a:lstStyle/>
        <a:p>
          <a:endParaRPr lang="vi-VN"/>
        </a:p>
      </dgm:t>
    </dgm:pt>
    <dgm:pt modelId="{FD15F0B8-841B-49B6-A96F-DB1C14C5D7C0}">
      <dgm:prSet phldrT="[Text]"/>
      <dgm:spPr/>
      <dgm:t>
        <a:bodyPr/>
        <a:lstStyle/>
        <a:p>
          <a:r>
            <a:rPr lang="en-US" dirty="0" err="1" smtClean="0"/>
            <a:t>Phát</a:t>
          </a:r>
          <a:r>
            <a:rPr lang="en-US" dirty="0" smtClean="0"/>
            <a:t> </a:t>
          </a:r>
          <a:r>
            <a:rPr lang="en-US" dirty="0" err="1" smtClean="0"/>
            <a:t>hiện</a:t>
          </a:r>
          <a:r>
            <a:rPr lang="en-US" dirty="0" smtClean="0"/>
            <a:t> </a:t>
          </a:r>
          <a:r>
            <a:rPr lang="en-US" dirty="0" err="1" smtClean="0"/>
            <a:t>và</a:t>
          </a:r>
          <a:r>
            <a:rPr lang="en-US" dirty="0" smtClean="0"/>
            <a:t> </a:t>
          </a:r>
          <a:r>
            <a:rPr lang="en-US" dirty="0" err="1" smtClean="0"/>
            <a:t>ngăn</a:t>
          </a:r>
          <a:r>
            <a:rPr lang="en-US" dirty="0" smtClean="0"/>
            <a:t> </a:t>
          </a:r>
          <a:r>
            <a:rPr lang="en-US" dirty="0" err="1" smtClean="0"/>
            <a:t>chặn</a:t>
          </a:r>
          <a:r>
            <a:rPr lang="en-US" dirty="0" smtClean="0"/>
            <a:t> </a:t>
          </a:r>
          <a:r>
            <a:rPr lang="en-US" dirty="0" err="1" smtClean="0"/>
            <a:t>lây</a:t>
          </a:r>
          <a:r>
            <a:rPr lang="en-US" dirty="0" smtClean="0"/>
            <a:t> </a:t>
          </a:r>
          <a:r>
            <a:rPr lang="en-US" dirty="0" err="1" smtClean="0"/>
            <a:t>nhiễm</a:t>
          </a:r>
          <a:endParaRPr lang="vi-VN" dirty="0"/>
        </a:p>
      </dgm:t>
    </dgm:pt>
    <dgm:pt modelId="{89F18663-DB2E-4B2B-AF3E-15CEBA737955}" type="parTrans" cxnId="{0CAC690B-C42A-44DD-A2C4-21183B3F6C10}">
      <dgm:prSet/>
      <dgm:spPr/>
      <dgm:t>
        <a:bodyPr/>
        <a:lstStyle/>
        <a:p>
          <a:endParaRPr lang="vi-VN"/>
        </a:p>
      </dgm:t>
    </dgm:pt>
    <dgm:pt modelId="{A272FFCF-E506-4A8B-A17C-B108AD4EED10}" type="sibTrans" cxnId="{0CAC690B-C42A-44DD-A2C4-21183B3F6C10}">
      <dgm:prSet/>
      <dgm:spPr/>
      <dgm:t>
        <a:bodyPr/>
        <a:lstStyle/>
        <a:p>
          <a:endParaRPr lang="vi-VN"/>
        </a:p>
      </dgm:t>
    </dgm:pt>
    <dgm:pt modelId="{F42016BB-2912-4BDE-9622-358D0200AB5C}">
      <dgm:prSet phldrT="[Text]"/>
      <dgm:spPr/>
      <dgm:t>
        <a:bodyPr/>
        <a:lstStyle/>
        <a:p>
          <a:r>
            <a:rPr lang="en-US" dirty="0" err="1" smtClean="0"/>
            <a:t>Các</a:t>
          </a:r>
          <a:r>
            <a:rPr lang="en-US" dirty="0" smtClean="0"/>
            <a:t> </a:t>
          </a:r>
          <a:r>
            <a:rPr lang="en-US" dirty="0" err="1" smtClean="0"/>
            <a:t>bọ</a:t>
          </a:r>
          <a:r>
            <a:rPr lang="en-US" dirty="0" smtClean="0"/>
            <a:t> (worm) Internet</a:t>
          </a:r>
          <a:endParaRPr lang="vi-VN" dirty="0"/>
        </a:p>
      </dgm:t>
    </dgm:pt>
    <dgm:pt modelId="{D47C3BB0-7AB4-42B1-B1DB-62802408FC75}" type="parTrans" cxnId="{44336AA4-460D-49A2-9E87-4E3759E22E9A}">
      <dgm:prSet/>
      <dgm:spPr/>
      <dgm:t>
        <a:bodyPr/>
        <a:lstStyle/>
        <a:p>
          <a:endParaRPr lang="vi-VN"/>
        </a:p>
      </dgm:t>
    </dgm:pt>
    <dgm:pt modelId="{B1BA45AD-C603-45E0-AB41-82BB7868D145}" type="sibTrans" cxnId="{44336AA4-460D-49A2-9E87-4E3759E22E9A}">
      <dgm:prSet/>
      <dgm:spPr/>
      <dgm:t>
        <a:bodyPr/>
        <a:lstStyle/>
        <a:p>
          <a:endParaRPr lang="vi-VN"/>
        </a:p>
      </dgm:t>
    </dgm:pt>
    <dgm:pt modelId="{5016C2A6-4C06-403E-A0DA-05CD3EF2527A}">
      <dgm:prSet phldrT="[Text]"/>
      <dgm:spPr/>
      <dgm:t>
        <a:bodyPr/>
        <a:lstStyle/>
        <a:p>
          <a:r>
            <a:rPr lang="en-US" dirty="0" err="1" smtClean="0"/>
            <a:t>Các</a:t>
          </a:r>
          <a:r>
            <a:rPr lang="en-US" dirty="0" smtClean="0"/>
            <a:t> </a:t>
          </a:r>
          <a:r>
            <a:rPr lang="en-US" dirty="0" err="1" smtClean="0"/>
            <a:t>bọ</a:t>
          </a:r>
          <a:r>
            <a:rPr lang="en-US" dirty="0" smtClean="0"/>
            <a:t> email</a:t>
          </a:r>
          <a:endParaRPr lang="vi-VN" dirty="0"/>
        </a:p>
      </dgm:t>
    </dgm:pt>
    <dgm:pt modelId="{1ED1272F-F3E9-474F-9DD0-16AD0909561E}" type="parTrans" cxnId="{E64BBE79-CBC8-4448-BD50-35A216478560}">
      <dgm:prSet/>
      <dgm:spPr/>
      <dgm:t>
        <a:bodyPr/>
        <a:lstStyle/>
        <a:p>
          <a:endParaRPr lang="vi-VN"/>
        </a:p>
      </dgm:t>
    </dgm:pt>
    <dgm:pt modelId="{043EE665-EDD8-41B4-AD5A-C3BAE0BF9354}" type="sibTrans" cxnId="{E64BBE79-CBC8-4448-BD50-35A216478560}">
      <dgm:prSet/>
      <dgm:spPr/>
      <dgm:t>
        <a:bodyPr/>
        <a:lstStyle/>
        <a:p>
          <a:endParaRPr lang="vi-VN"/>
        </a:p>
      </dgm:t>
    </dgm:pt>
    <dgm:pt modelId="{CD0CDED9-C70F-40A6-9063-0ED290F91C75}">
      <dgm:prSet phldrT="[Text]"/>
      <dgm:spPr/>
      <dgm:t>
        <a:bodyPr/>
        <a:lstStyle/>
        <a:p>
          <a:r>
            <a:rPr lang="en-US" dirty="0" err="1" smtClean="0"/>
            <a:t>Phát</a:t>
          </a:r>
          <a:r>
            <a:rPr lang="en-US" dirty="0" smtClean="0"/>
            <a:t> </a:t>
          </a:r>
          <a:r>
            <a:rPr lang="en-US" dirty="0" err="1" smtClean="0"/>
            <a:t>hiện</a:t>
          </a:r>
          <a:r>
            <a:rPr lang="en-US" dirty="0" smtClean="0"/>
            <a:t> </a:t>
          </a:r>
          <a:r>
            <a:rPr lang="en-US" dirty="0" err="1" smtClean="0"/>
            <a:t>thâm</a:t>
          </a:r>
          <a:r>
            <a:rPr lang="en-US" dirty="0" smtClean="0"/>
            <a:t> </a:t>
          </a:r>
          <a:r>
            <a:rPr lang="en-US" dirty="0" err="1" smtClean="0"/>
            <a:t>nhập</a:t>
          </a:r>
          <a:endParaRPr lang="vi-VN" dirty="0"/>
        </a:p>
      </dgm:t>
    </dgm:pt>
    <dgm:pt modelId="{38F0045D-F199-4E5E-91AD-0BEE14D6C225}" type="parTrans" cxnId="{CE872280-6DEA-47FE-A4E0-A090BEB7AED9}">
      <dgm:prSet/>
      <dgm:spPr/>
      <dgm:t>
        <a:bodyPr/>
        <a:lstStyle/>
        <a:p>
          <a:endParaRPr lang="vi-VN"/>
        </a:p>
      </dgm:t>
    </dgm:pt>
    <dgm:pt modelId="{D7F5543C-85F0-4020-A204-8BD2CF63664A}" type="sibTrans" cxnId="{CE872280-6DEA-47FE-A4E0-A090BEB7AED9}">
      <dgm:prSet/>
      <dgm:spPr/>
      <dgm:t>
        <a:bodyPr/>
        <a:lstStyle/>
        <a:p>
          <a:endParaRPr lang="vi-VN"/>
        </a:p>
      </dgm:t>
    </dgm:pt>
    <dgm:pt modelId="{AD219EDB-998A-4BD4-999C-DEBCDE89E166}">
      <dgm:prSet phldrT="[Text]"/>
      <dgm:spPr/>
      <dgm:t>
        <a:bodyPr/>
        <a:lstStyle/>
        <a:p>
          <a:r>
            <a:rPr lang="en-US" dirty="0" err="1" smtClean="0"/>
            <a:t>Phát</a:t>
          </a:r>
          <a:r>
            <a:rPr lang="en-US" dirty="0" smtClean="0"/>
            <a:t> </a:t>
          </a:r>
          <a:r>
            <a:rPr lang="en-US" dirty="0" err="1" smtClean="0"/>
            <a:t>hiện</a:t>
          </a:r>
          <a:r>
            <a:rPr lang="en-US" dirty="0" smtClean="0"/>
            <a:t> </a:t>
          </a:r>
          <a:r>
            <a:rPr lang="en-US" dirty="0" err="1" smtClean="0"/>
            <a:t>bất</a:t>
          </a:r>
          <a:r>
            <a:rPr lang="en-US" dirty="0" smtClean="0"/>
            <a:t> </a:t>
          </a:r>
          <a:r>
            <a:rPr lang="en-US" dirty="0" err="1" smtClean="0"/>
            <a:t>thường</a:t>
          </a:r>
          <a:endParaRPr lang="vi-VN" dirty="0"/>
        </a:p>
      </dgm:t>
    </dgm:pt>
    <dgm:pt modelId="{3FBEA3D4-AE29-445B-9081-F6DDE533A849}" type="parTrans" cxnId="{F4C86B35-7A9F-41CF-A7AF-3E03FE35153A}">
      <dgm:prSet/>
      <dgm:spPr/>
      <dgm:t>
        <a:bodyPr/>
        <a:lstStyle/>
        <a:p>
          <a:endParaRPr lang="vi-VN"/>
        </a:p>
      </dgm:t>
    </dgm:pt>
    <dgm:pt modelId="{A4296B08-DF9C-4564-998F-36DF712EDD0E}" type="sibTrans" cxnId="{F4C86B35-7A9F-41CF-A7AF-3E03FE35153A}">
      <dgm:prSet/>
      <dgm:spPr/>
      <dgm:t>
        <a:bodyPr/>
        <a:lstStyle/>
        <a:p>
          <a:endParaRPr lang="vi-VN"/>
        </a:p>
      </dgm:t>
    </dgm:pt>
    <dgm:pt modelId="{AF9F50BB-5AAC-450C-98F5-5A57F1966B0C}">
      <dgm:prSet phldrT="[Text]"/>
      <dgm:spPr/>
      <dgm:t>
        <a:bodyPr/>
        <a:lstStyle/>
        <a:p>
          <a:r>
            <a:rPr lang="en-US" dirty="0" err="1" smtClean="0"/>
            <a:t>Giám</a:t>
          </a:r>
          <a:r>
            <a:rPr lang="en-US" dirty="0" smtClean="0"/>
            <a:t> </a:t>
          </a:r>
          <a:r>
            <a:rPr lang="en-US" dirty="0" err="1" smtClean="0"/>
            <a:t>sát</a:t>
          </a:r>
          <a:r>
            <a:rPr lang="en-US" dirty="0" smtClean="0"/>
            <a:t> an </a:t>
          </a:r>
          <a:r>
            <a:rPr lang="en-US" dirty="0" err="1" smtClean="0"/>
            <a:t>ninh</a:t>
          </a:r>
          <a:r>
            <a:rPr lang="en-US" dirty="0" smtClean="0"/>
            <a:t> </a:t>
          </a:r>
          <a:r>
            <a:rPr lang="en-US" dirty="0" err="1" smtClean="0"/>
            <a:t>mạng</a:t>
          </a:r>
          <a:endParaRPr lang="vi-VN" dirty="0"/>
        </a:p>
      </dgm:t>
    </dgm:pt>
    <dgm:pt modelId="{68474B46-7E8F-48F4-9A98-FBFB2AD7C7BD}" type="parTrans" cxnId="{4E7C5311-10CC-483D-89CD-848E11FCD718}">
      <dgm:prSet/>
      <dgm:spPr/>
      <dgm:t>
        <a:bodyPr/>
        <a:lstStyle/>
        <a:p>
          <a:endParaRPr lang="vi-VN"/>
        </a:p>
      </dgm:t>
    </dgm:pt>
    <dgm:pt modelId="{9CFC5C00-8B59-45B6-9897-24D056AA492D}" type="sibTrans" cxnId="{4E7C5311-10CC-483D-89CD-848E11FCD718}">
      <dgm:prSet/>
      <dgm:spPr/>
      <dgm:t>
        <a:bodyPr/>
        <a:lstStyle/>
        <a:p>
          <a:endParaRPr lang="vi-VN"/>
        </a:p>
      </dgm:t>
    </dgm:pt>
    <dgm:pt modelId="{FA965D95-3E97-43A9-86DD-C947ABCDB8BD}">
      <dgm:prSet phldrT="[Text]"/>
      <dgm:spPr/>
      <dgm:t>
        <a:bodyPr/>
        <a:lstStyle/>
        <a:p>
          <a:r>
            <a:rPr lang="en-US" dirty="0" smtClean="0"/>
            <a:t>An </a:t>
          </a:r>
          <a:r>
            <a:rPr lang="en-US" dirty="0" err="1" smtClean="0"/>
            <a:t>ninh</a:t>
          </a:r>
          <a:r>
            <a:rPr lang="en-US" dirty="0" smtClean="0"/>
            <a:t> </a:t>
          </a:r>
          <a:r>
            <a:rPr lang="en-US" dirty="0" err="1" smtClean="0"/>
            <a:t>định</a:t>
          </a:r>
          <a:r>
            <a:rPr lang="en-US" dirty="0" smtClean="0"/>
            <a:t> </a:t>
          </a:r>
          <a:r>
            <a:rPr lang="en-US" dirty="0" err="1" smtClean="0"/>
            <a:t>tuyến</a:t>
          </a:r>
          <a:endParaRPr lang="vi-VN" dirty="0"/>
        </a:p>
      </dgm:t>
    </dgm:pt>
    <dgm:pt modelId="{16ACF3F7-3E58-4E5B-B293-21AE514B4EAE}" type="parTrans" cxnId="{8975FB12-4F7A-4D5C-9238-97ED2F4B56C9}">
      <dgm:prSet/>
      <dgm:spPr/>
      <dgm:t>
        <a:bodyPr/>
        <a:lstStyle/>
        <a:p>
          <a:endParaRPr lang="vi-VN"/>
        </a:p>
      </dgm:t>
    </dgm:pt>
    <dgm:pt modelId="{6685D8DC-539F-43E5-9C57-D12C2EB26C8A}" type="sibTrans" cxnId="{8975FB12-4F7A-4D5C-9238-97ED2F4B56C9}">
      <dgm:prSet/>
      <dgm:spPr/>
      <dgm:t>
        <a:bodyPr/>
        <a:lstStyle/>
        <a:p>
          <a:endParaRPr lang="vi-VN"/>
        </a:p>
      </dgm:t>
    </dgm:pt>
    <dgm:pt modelId="{D275A01D-6ABE-4092-BACA-EB2F9FA9530C}">
      <dgm:prSet phldrT="[Text]"/>
      <dgm:spPr/>
      <dgm:t>
        <a:bodyPr/>
        <a:lstStyle/>
        <a:p>
          <a:r>
            <a:rPr lang="en-US" dirty="0" err="1" smtClean="0"/>
            <a:t>Các</a:t>
          </a:r>
          <a:r>
            <a:rPr lang="en-US" dirty="0" smtClean="0"/>
            <a:t> </a:t>
          </a:r>
          <a:r>
            <a:rPr lang="en-US" dirty="0" err="1" smtClean="0"/>
            <a:t>mạng</a:t>
          </a:r>
          <a:r>
            <a:rPr lang="en-US" dirty="0" smtClean="0"/>
            <a:t> </a:t>
          </a:r>
          <a:r>
            <a:rPr lang="en-US" dirty="0" err="1" smtClean="0"/>
            <a:t>ngang</a:t>
          </a:r>
          <a:r>
            <a:rPr lang="en-US" dirty="0" smtClean="0"/>
            <a:t> </a:t>
          </a:r>
          <a:r>
            <a:rPr lang="en-US" dirty="0" err="1" smtClean="0"/>
            <a:t>hàng</a:t>
          </a:r>
          <a:endParaRPr lang="vi-VN" dirty="0"/>
        </a:p>
      </dgm:t>
    </dgm:pt>
    <dgm:pt modelId="{D56EEEE9-EE58-4AD9-BCC7-A585A3683CA3}" type="parTrans" cxnId="{0E39C730-AD3A-4D4C-B2DF-F166A45F07DE}">
      <dgm:prSet/>
      <dgm:spPr/>
      <dgm:t>
        <a:bodyPr/>
        <a:lstStyle/>
        <a:p>
          <a:endParaRPr lang="vi-VN"/>
        </a:p>
      </dgm:t>
    </dgm:pt>
    <dgm:pt modelId="{7EB641E4-45D0-4004-BBA7-860DB5490FEA}" type="sibTrans" cxnId="{0E39C730-AD3A-4D4C-B2DF-F166A45F07DE}">
      <dgm:prSet/>
      <dgm:spPr/>
      <dgm:t>
        <a:bodyPr/>
        <a:lstStyle/>
        <a:p>
          <a:endParaRPr lang="vi-VN"/>
        </a:p>
      </dgm:t>
    </dgm:pt>
    <dgm:pt modelId="{E4D2258C-8F15-4944-B923-8C310080E052}">
      <dgm:prSet phldrT="[Text]"/>
      <dgm:spPr/>
      <dgm:t>
        <a:bodyPr/>
        <a:lstStyle/>
        <a:p>
          <a:r>
            <a:rPr lang="en-US" dirty="0" err="1" smtClean="0"/>
            <a:t>Các</a:t>
          </a:r>
          <a:r>
            <a:rPr lang="en-US" dirty="0" smtClean="0"/>
            <a:t> </a:t>
          </a:r>
          <a:r>
            <a:rPr lang="en-US" dirty="0" err="1" smtClean="0"/>
            <a:t>mạng</a:t>
          </a:r>
          <a:r>
            <a:rPr lang="en-US" dirty="0" smtClean="0"/>
            <a:t> </a:t>
          </a:r>
          <a:r>
            <a:rPr lang="en-US" dirty="0" err="1" smtClean="0"/>
            <a:t>không</a:t>
          </a:r>
          <a:r>
            <a:rPr lang="en-US" dirty="0" smtClean="0"/>
            <a:t> </a:t>
          </a:r>
          <a:r>
            <a:rPr lang="en-US" dirty="0" err="1" smtClean="0"/>
            <a:t>dây</a:t>
          </a:r>
          <a:endParaRPr lang="vi-VN" dirty="0"/>
        </a:p>
      </dgm:t>
    </dgm:pt>
    <dgm:pt modelId="{A0F6CE36-6855-429A-94B8-2A58A588D03A}" type="parTrans" cxnId="{A0A57AD1-D459-4969-8209-A2E1409C1EE8}">
      <dgm:prSet/>
      <dgm:spPr/>
      <dgm:t>
        <a:bodyPr/>
        <a:lstStyle/>
        <a:p>
          <a:endParaRPr lang="vi-VN"/>
        </a:p>
      </dgm:t>
    </dgm:pt>
    <dgm:pt modelId="{14AE9E31-77D9-49FF-9761-6246B9E9BEB7}" type="sibTrans" cxnId="{A0A57AD1-D459-4969-8209-A2E1409C1EE8}">
      <dgm:prSet/>
      <dgm:spPr/>
      <dgm:t>
        <a:bodyPr/>
        <a:lstStyle/>
        <a:p>
          <a:endParaRPr lang="vi-VN"/>
        </a:p>
      </dgm:t>
    </dgm:pt>
    <dgm:pt modelId="{50A780C6-53DE-47ED-A03E-1A7658AB1BA9}" type="pres">
      <dgm:prSet presAssocID="{C5EF4B5A-67B2-4E3A-9121-9217CBC918D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vi-VN"/>
        </a:p>
      </dgm:t>
    </dgm:pt>
    <dgm:pt modelId="{82607D2E-436D-46AD-B796-FAE2AC5C306E}" type="pres">
      <dgm:prSet presAssocID="{8273C563-84B5-4957-9C6C-6298D5E4E0B7}" presName="linNode" presStyleCnt="0"/>
      <dgm:spPr/>
    </dgm:pt>
    <dgm:pt modelId="{A9F3F1AA-1BD2-4406-B852-536F5DC81BE8}" type="pres">
      <dgm:prSet presAssocID="{8273C563-84B5-4957-9C6C-6298D5E4E0B7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7382D440-2ABF-4447-A40E-0154D2C9EB6C}" type="pres">
      <dgm:prSet presAssocID="{8273C563-84B5-4957-9C6C-6298D5E4E0B7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7B35988A-E61B-461A-BB31-003CE1C2550E}" type="pres">
      <dgm:prSet presAssocID="{D581CDC1-A0DA-4ACB-AF53-3451ACAC7BE2}" presName="spacing" presStyleCnt="0"/>
      <dgm:spPr/>
    </dgm:pt>
    <dgm:pt modelId="{FA9CA877-09C1-41BD-841E-9B11860FAB09}" type="pres">
      <dgm:prSet presAssocID="{FD15F0B8-841B-49B6-A96F-DB1C14C5D7C0}" presName="linNode" presStyleCnt="0"/>
      <dgm:spPr/>
    </dgm:pt>
    <dgm:pt modelId="{D0EE71FC-77EE-42B6-8EF9-BEF0CF35169D}" type="pres">
      <dgm:prSet presAssocID="{FD15F0B8-841B-49B6-A96F-DB1C14C5D7C0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AA16C361-E2A8-4B6F-A83A-B80DF6318FDA}" type="pres">
      <dgm:prSet presAssocID="{FD15F0B8-841B-49B6-A96F-DB1C14C5D7C0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F1A642E2-6588-4A7E-8A52-7306F8B03E38}" type="pres">
      <dgm:prSet presAssocID="{A272FFCF-E506-4A8B-A17C-B108AD4EED10}" presName="spacing" presStyleCnt="0"/>
      <dgm:spPr/>
    </dgm:pt>
    <dgm:pt modelId="{B007430B-ABCA-4025-A2B4-FE623BBD4576}" type="pres">
      <dgm:prSet presAssocID="{CD0CDED9-C70F-40A6-9063-0ED290F91C75}" presName="linNode" presStyleCnt="0"/>
      <dgm:spPr/>
    </dgm:pt>
    <dgm:pt modelId="{E5BB5F1B-F512-4231-8F5B-62F1DD57D0BE}" type="pres">
      <dgm:prSet presAssocID="{CD0CDED9-C70F-40A6-9063-0ED290F91C75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DFF875C9-DF6B-476A-98ED-4E5B6955D04F}" type="pres">
      <dgm:prSet presAssocID="{CD0CDED9-C70F-40A6-9063-0ED290F91C75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7413B8C7-AA05-45A5-8E2E-7021A52153C7}" type="pres">
      <dgm:prSet presAssocID="{D7F5543C-85F0-4020-A204-8BD2CF63664A}" presName="spacing" presStyleCnt="0"/>
      <dgm:spPr/>
    </dgm:pt>
    <dgm:pt modelId="{705C770B-7385-41B7-A4E3-7641AF28E082}" type="pres">
      <dgm:prSet presAssocID="{FA965D95-3E97-43A9-86DD-C947ABCDB8BD}" presName="linNode" presStyleCnt="0"/>
      <dgm:spPr/>
    </dgm:pt>
    <dgm:pt modelId="{8366B067-FFE0-418C-9AA4-91EF3A50E188}" type="pres">
      <dgm:prSet presAssocID="{FA965D95-3E97-43A9-86DD-C947ABCDB8BD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08C53478-5F7C-4F02-9DF4-A2A70EE3A14E}" type="pres">
      <dgm:prSet presAssocID="{FA965D95-3E97-43A9-86DD-C947ABCDB8BD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0CAC690B-C42A-44DD-A2C4-21183B3F6C10}" srcId="{C5EF4B5A-67B2-4E3A-9121-9217CBC918DD}" destId="{FD15F0B8-841B-49B6-A96F-DB1C14C5D7C0}" srcOrd="1" destOrd="0" parTransId="{89F18663-DB2E-4B2B-AF3E-15CEBA737955}" sibTransId="{A272FFCF-E506-4A8B-A17C-B108AD4EED10}"/>
    <dgm:cxn modelId="{8975FB12-4F7A-4D5C-9238-97ED2F4B56C9}" srcId="{C5EF4B5A-67B2-4E3A-9121-9217CBC918DD}" destId="{FA965D95-3E97-43A9-86DD-C947ABCDB8BD}" srcOrd="3" destOrd="0" parTransId="{16ACF3F7-3E58-4E5B-B293-21AE514B4EAE}" sibTransId="{6685D8DC-539F-43E5-9C57-D12C2EB26C8A}"/>
    <dgm:cxn modelId="{E64BBE79-CBC8-4448-BD50-35A216478560}" srcId="{FD15F0B8-841B-49B6-A96F-DB1C14C5D7C0}" destId="{5016C2A6-4C06-403E-A0DA-05CD3EF2527A}" srcOrd="1" destOrd="0" parTransId="{1ED1272F-F3E9-474F-9DD0-16AD0909561E}" sibTransId="{043EE665-EDD8-41B4-AD5A-C3BAE0BF9354}"/>
    <dgm:cxn modelId="{CCEEBF54-7CE8-2046-9744-619DCAFBC935}" type="presOf" srcId="{AD219EDB-998A-4BD4-999C-DEBCDE89E166}" destId="{DFF875C9-DF6B-476A-98ED-4E5B6955D04F}" srcOrd="0" destOrd="0" presId="urn:microsoft.com/office/officeart/2005/8/layout/vList6"/>
    <dgm:cxn modelId="{262F7A1F-55C4-A94C-BC69-F026B22B1F68}" type="presOf" srcId="{8273C563-84B5-4957-9C6C-6298D5E4E0B7}" destId="{A9F3F1AA-1BD2-4406-B852-536F5DC81BE8}" srcOrd="0" destOrd="0" presId="urn:microsoft.com/office/officeart/2005/8/layout/vList6"/>
    <dgm:cxn modelId="{0E75B7F2-C228-EC45-B9BA-2CFB6D0692F0}" type="presOf" srcId="{A1F2C846-3D43-4B79-BED5-6B995E2A0DB9}" destId="{7382D440-2ABF-4447-A40E-0154D2C9EB6C}" srcOrd="0" destOrd="1" presId="urn:microsoft.com/office/officeart/2005/8/layout/vList6"/>
    <dgm:cxn modelId="{F4C86B35-7A9F-41CF-A7AF-3E03FE35153A}" srcId="{CD0CDED9-C70F-40A6-9063-0ED290F91C75}" destId="{AD219EDB-998A-4BD4-999C-DEBCDE89E166}" srcOrd="0" destOrd="0" parTransId="{3FBEA3D4-AE29-445B-9081-F6DDE533A849}" sibTransId="{A4296B08-DF9C-4564-998F-36DF712EDD0E}"/>
    <dgm:cxn modelId="{634EE995-9DD6-F240-BFC8-3D5607FD4A55}" type="presOf" srcId="{CD0CDED9-C70F-40A6-9063-0ED290F91C75}" destId="{E5BB5F1B-F512-4231-8F5B-62F1DD57D0BE}" srcOrd="0" destOrd="0" presId="urn:microsoft.com/office/officeart/2005/8/layout/vList6"/>
    <dgm:cxn modelId="{F8AC8829-257F-8944-9E6D-F58B627F9274}" type="presOf" srcId="{7384862F-9D3A-4063-BCE1-9400A936C6F0}" destId="{7382D440-2ABF-4447-A40E-0154D2C9EB6C}" srcOrd="0" destOrd="0" presId="urn:microsoft.com/office/officeart/2005/8/layout/vList6"/>
    <dgm:cxn modelId="{4C4550AA-9607-4DBA-9002-A9F3E9310B63}" srcId="{8273C563-84B5-4957-9C6C-6298D5E4E0B7}" destId="{7384862F-9D3A-4063-BCE1-9400A936C6F0}" srcOrd="0" destOrd="0" parTransId="{44FAE2A7-55C3-4873-B516-682E246AFC44}" sibTransId="{A4F94A56-8098-4D55-A861-EF6F0389328B}"/>
    <dgm:cxn modelId="{0E39C730-AD3A-4D4C-B2DF-F166A45F07DE}" srcId="{FA965D95-3E97-43A9-86DD-C947ABCDB8BD}" destId="{D275A01D-6ABE-4092-BACA-EB2F9FA9530C}" srcOrd="0" destOrd="0" parTransId="{D56EEEE9-EE58-4AD9-BCC7-A585A3683CA3}" sibTransId="{7EB641E4-45D0-4004-BBA7-860DB5490FEA}"/>
    <dgm:cxn modelId="{4E7C5311-10CC-483D-89CD-848E11FCD718}" srcId="{CD0CDED9-C70F-40A6-9063-0ED290F91C75}" destId="{AF9F50BB-5AAC-450C-98F5-5A57F1966B0C}" srcOrd="1" destOrd="0" parTransId="{68474B46-7E8F-48F4-9A98-FBFB2AD7C7BD}" sibTransId="{9CFC5C00-8B59-45B6-9897-24D056AA492D}"/>
    <dgm:cxn modelId="{14A967BB-3323-4357-A67A-302C13EC19CC}" srcId="{8273C563-84B5-4957-9C6C-6298D5E4E0B7}" destId="{A1F2C846-3D43-4B79-BED5-6B995E2A0DB9}" srcOrd="1" destOrd="0" parTransId="{9E738197-C023-47DB-91D4-AAF6A810BCDC}" sibTransId="{65A40569-3567-40E9-B2D7-B63ACDC6BA79}"/>
    <dgm:cxn modelId="{BDA05A02-71FA-404B-A32C-8BD9731193A6}" type="presOf" srcId="{AF9F50BB-5AAC-450C-98F5-5A57F1966B0C}" destId="{DFF875C9-DF6B-476A-98ED-4E5B6955D04F}" srcOrd="0" destOrd="1" presId="urn:microsoft.com/office/officeart/2005/8/layout/vList6"/>
    <dgm:cxn modelId="{320E235F-3B58-DD41-A79A-2692230A2DDB}" type="presOf" srcId="{FD15F0B8-841B-49B6-A96F-DB1C14C5D7C0}" destId="{D0EE71FC-77EE-42B6-8EF9-BEF0CF35169D}" srcOrd="0" destOrd="0" presId="urn:microsoft.com/office/officeart/2005/8/layout/vList6"/>
    <dgm:cxn modelId="{96FE1728-E9C6-AB44-ABD3-CBF37C3515C8}" type="presOf" srcId="{C5EF4B5A-67B2-4E3A-9121-9217CBC918DD}" destId="{50A780C6-53DE-47ED-A03E-1A7658AB1BA9}" srcOrd="0" destOrd="0" presId="urn:microsoft.com/office/officeart/2005/8/layout/vList6"/>
    <dgm:cxn modelId="{CE872280-6DEA-47FE-A4E0-A090BEB7AED9}" srcId="{C5EF4B5A-67B2-4E3A-9121-9217CBC918DD}" destId="{CD0CDED9-C70F-40A6-9063-0ED290F91C75}" srcOrd="2" destOrd="0" parTransId="{38F0045D-F199-4E5E-91AD-0BEE14D6C225}" sibTransId="{D7F5543C-85F0-4020-A204-8BD2CF63664A}"/>
    <dgm:cxn modelId="{86E0790F-96DE-D14D-9B41-0BAF7C2C729A}" type="presOf" srcId="{F42016BB-2912-4BDE-9622-358D0200AB5C}" destId="{AA16C361-E2A8-4B6F-A83A-B80DF6318FDA}" srcOrd="0" destOrd="0" presId="urn:microsoft.com/office/officeart/2005/8/layout/vList6"/>
    <dgm:cxn modelId="{00C766AA-8882-5B40-890F-B51F2EC9D1A8}" type="presOf" srcId="{5016C2A6-4C06-403E-A0DA-05CD3EF2527A}" destId="{AA16C361-E2A8-4B6F-A83A-B80DF6318FDA}" srcOrd="0" destOrd="1" presId="urn:microsoft.com/office/officeart/2005/8/layout/vList6"/>
    <dgm:cxn modelId="{A0A57AD1-D459-4969-8209-A2E1409C1EE8}" srcId="{FA965D95-3E97-43A9-86DD-C947ABCDB8BD}" destId="{E4D2258C-8F15-4944-B923-8C310080E052}" srcOrd="1" destOrd="0" parTransId="{A0F6CE36-6855-429A-94B8-2A58A588D03A}" sibTransId="{14AE9E31-77D9-49FF-9761-6246B9E9BEB7}"/>
    <dgm:cxn modelId="{893C3DEF-2BEE-E342-A931-440E76FFE733}" type="presOf" srcId="{FA965D95-3E97-43A9-86DD-C947ABCDB8BD}" destId="{8366B067-FFE0-418C-9AA4-91EF3A50E188}" srcOrd="0" destOrd="0" presId="urn:microsoft.com/office/officeart/2005/8/layout/vList6"/>
    <dgm:cxn modelId="{FC975C2A-D152-E945-B289-79C350E1727D}" type="presOf" srcId="{E4D2258C-8F15-4944-B923-8C310080E052}" destId="{08C53478-5F7C-4F02-9DF4-A2A70EE3A14E}" srcOrd="0" destOrd="1" presId="urn:microsoft.com/office/officeart/2005/8/layout/vList6"/>
    <dgm:cxn modelId="{ED6088E7-E2F8-9841-A639-F3EB23B39079}" type="presOf" srcId="{D275A01D-6ABE-4092-BACA-EB2F9FA9530C}" destId="{08C53478-5F7C-4F02-9DF4-A2A70EE3A14E}" srcOrd="0" destOrd="0" presId="urn:microsoft.com/office/officeart/2005/8/layout/vList6"/>
    <dgm:cxn modelId="{1EBF3CC2-ADB6-4FA3-B2C5-1607681673AF}" srcId="{C5EF4B5A-67B2-4E3A-9121-9217CBC918DD}" destId="{8273C563-84B5-4957-9C6C-6298D5E4E0B7}" srcOrd="0" destOrd="0" parTransId="{C5683FA7-2263-49E7-B69B-2B0FF63697E2}" sibTransId="{D581CDC1-A0DA-4ACB-AF53-3451ACAC7BE2}"/>
    <dgm:cxn modelId="{44336AA4-460D-49A2-9E87-4E3759E22E9A}" srcId="{FD15F0B8-841B-49B6-A96F-DB1C14C5D7C0}" destId="{F42016BB-2912-4BDE-9622-358D0200AB5C}" srcOrd="0" destOrd="0" parTransId="{D47C3BB0-7AB4-42B1-B1DB-62802408FC75}" sibTransId="{B1BA45AD-C603-45E0-AB41-82BB7868D145}"/>
    <dgm:cxn modelId="{4686F855-0DE4-FE4E-BB54-A744674B9F34}" type="presParOf" srcId="{50A780C6-53DE-47ED-A03E-1A7658AB1BA9}" destId="{82607D2E-436D-46AD-B796-FAE2AC5C306E}" srcOrd="0" destOrd="0" presId="urn:microsoft.com/office/officeart/2005/8/layout/vList6"/>
    <dgm:cxn modelId="{6D4A53A1-AA2A-304A-A0A3-B81942D8EEDB}" type="presParOf" srcId="{82607D2E-436D-46AD-B796-FAE2AC5C306E}" destId="{A9F3F1AA-1BD2-4406-B852-536F5DC81BE8}" srcOrd="0" destOrd="0" presId="urn:microsoft.com/office/officeart/2005/8/layout/vList6"/>
    <dgm:cxn modelId="{EC96B5AC-840A-1749-840B-17B399ADD073}" type="presParOf" srcId="{82607D2E-436D-46AD-B796-FAE2AC5C306E}" destId="{7382D440-2ABF-4447-A40E-0154D2C9EB6C}" srcOrd="1" destOrd="0" presId="urn:microsoft.com/office/officeart/2005/8/layout/vList6"/>
    <dgm:cxn modelId="{00D91CBC-F0DD-FB47-8828-5D3BDE053702}" type="presParOf" srcId="{50A780C6-53DE-47ED-A03E-1A7658AB1BA9}" destId="{7B35988A-E61B-461A-BB31-003CE1C2550E}" srcOrd="1" destOrd="0" presId="urn:microsoft.com/office/officeart/2005/8/layout/vList6"/>
    <dgm:cxn modelId="{FDE432CF-A77D-0545-B5F7-2E6B13D8042F}" type="presParOf" srcId="{50A780C6-53DE-47ED-A03E-1A7658AB1BA9}" destId="{FA9CA877-09C1-41BD-841E-9B11860FAB09}" srcOrd="2" destOrd="0" presId="urn:microsoft.com/office/officeart/2005/8/layout/vList6"/>
    <dgm:cxn modelId="{7B488869-7B47-9A48-AA32-968C64836462}" type="presParOf" srcId="{FA9CA877-09C1-41BD-841E-9B11860FAB09}" destId="{D0EE71FC-77EE-42B6-8EF9-BEF0CF35169D}" srcOrd="0" destOrd="0" presId="urn:microsoft.com/office/officeart/2005/8/layout/vList6"/>
    <dgm:cxn modelId="{EF06EC3D-5438-C345-8ADF-11D385387E21}" type="presParOf" srcId="{FA9CA877-09C1-41BD-841E-9B11860FAB09}" destId="{AA16C361-E2A8-4B6F-A83A-B80DF6318FDA}" srcOrd="1" destOrd="0" presId="urn:microsoft.com/office/officeart/2005/8/layout/vList6"/>
    <dgm:cxn modelId="{E356B8BD-BCBD-8944-B00B-829AA017A1DE}" type="presParOf" srcId="{50A780C6-53DE-47ED-A03E-1A7658AB1BA9}" destId="{F1A642E2-6588-4A7E-8A52-7306F8B03E38}" srcOrd="3" destOrd="0" presId="urn:microsoft.com/office/officeart/2005/8/layout/vList6"/>
    <dgm:cxn modelId="{F307C4C8-AA15-6C45-A5B0-A8C3C41B6CDD}" type="presParOf" srcId="{50A780C6-53DE-47ED-A03E-1A7658AB1BA9}" destId="{B007430B-ABCA-4025-A2B4-FE623BBD4576}" srcOrd="4" destOrd="0" presId="urn:microsoft.com/office/officeart/2005/8/layout/vList6"/>
    <dgm:cxn modelId="{58B0355D-828A-9649-98E8-298AF14FA2C2}" type="presParOf" srcId="{B007430B-ABCA-4025-A2B4-FE623BBD4576}" destId="{E5BB5F1B-F512-4231-8F5B-62F1DD57D0BE}" srcOrd="0" destOrd="0" presId="urn:microsoft.com/office/officeart/2005/8/layout/vList6"/>
    <dgm:cxn modelId="{0A86C465-3493-7840-88CE-590A517C20C8}" type="presParOf" srcId="{B007430B-ABCA-4025-A2B4-FE623BBD4576}" destId="{DFF875C9-DF6B-476A-98ED-4E5B6955D04F}" srcOrd="1" destOrd="0" presId="urn:microsoft.com/office/officeart/2005/8/layout/vList6"/>
    <dgm:cxn modelId="{E80329D8-0A07-0A41-A9F9-D3AC12278369}" type="presParOf" srcId="{50A780C6-53DE-47ED-A03E-1A7658AB1BA9}" destId="{7413B8C7-AA05-45A5-8E2E-7021A52153C7}" srcOrd="5" destOrd="0" presId="urn:microsoft.com/office/officeart/2005/8/layout/vList6"/>
    <dgm:cxn modelId="{D91F59AB-31C7-F641-ADC5-05A6720F1B04}" type="presParOf" srcId="{50A780C6-53DE-47ED-A03E-1A7658AB1BA9}" destId="{705C770B-7385-41B7-A4E3-7641AF28E082}" srcOrd="6" destOrd="0" presId="urn:microsoft.com/office/officeart/2005/8/layout/vList6"/>
    <dgm:cxn modelId="{6A0E719E-A976-1346-83F0-032C2DA0D9FB}" type="presParOf" srcId="{705C770B-7385-41B7-A4E3-7641AF28E082}" destId="{8366B067-FFE0-418C-9AA4-91EF3A50E188}" srcOrd="0" destOrd="0" presId="urn:microsoft.com/office/officeart/2005/8/layout/vList6"/>
    <dgm:cxn modelId="{3AD296A4-EEAF-5741-A711-6866DCF5A77E}" type="presParOf" srcId="{705C770B-7385-41B7-A4E3-7641AF28E082}" destId="{08C53478-5F7C-4F02-9DF4-A2A70EE3A14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EF4B5A-67B2-4E3A-9121-9217CBC918D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8273C563-84B5-4957-9C6C-6298D5E4E0B7}">
      <dgm:prSet phldrT="[Text]"/>
      <dgm:spPr/>
      <dgm:t>
        <a:bodyPr/>
        <a:lstStyle/>
        <a:p>
          <a:r>
            <a:rPr lang="en-US" dirty="0" smtClean="0"/>
            <a:t>An </a:t>
          </a:r>
          <a:r>
            <a:rPr lang="en-US" dirty="0" err="1" smtClean="0"/>
            <a:t>toàn</a:t>
          </a:r>
          <a:r>
            <a:rPr lang="en-US" dirty="0" smtClean="0"/>
            <a:t> </a:t>
          </a:r>
          <a:r>
            <a:rPr lang="en-US" dirty="0" err="1" smtClean="0"/>
            <a:t>ứng</a:t>
          </a:r>
          <a:r>
            <a:rPr lang="en-US" dirty="0" smtClean="0"/>
            <a:t> </a:t>
          </a:r>
          <a:r>
            <a:rPr lang="en-US" dirty="0" err="1" smtClean="0"/>
            <a:t>dụng</a:t>
          </a:r>
          <a:r>
            <a:rPr lang="en-US" dirty="0" smtClean="0"/>
            <a:t> Web</a:t>
          </a:r>
          <a:endParaRPr lang="vi-VN" dirty="0"/>
        </a:p>
      </dgm:t>
    </dgm:pt>
    <dgm:pt modelId="{C5683FA7-2263-49E7-B69B-2B0FF63697E2}" type="parTrans" cxnId="{1EBF3CC2-ADB6-4FA3-B2C5-1607681673AF}">
      <dgm:prSet/>
      <dgm:spPr/>
      <dgm:t>
        <a:bodyPr/>
        <a:lstStyle/>
        <a:p>
          <a:endParaRPr lang="vi-VN"/>
        </a:p>
      </dgm:t>
    </dgm:pt>
    <dgm:pt modelId="{D581CDC1-A0DA-4ACB-AF53-3451ACAC7BE2}" type="sibTrans" cxnId="{1EBF3CC2-ADB6-4FA3-B2C5-1607681673AF}">
      <dgm:prSet/>
      <dgm:spPr/>
      <dgm:t>
        <a:bodyPr/>
        <a:lstStyle/>
        <a:p>
          <a:endParaRPr lang="vi-VN"/>
        </a:p>
      </dgm:t>
    </dgm:pt>
    <dgm:pt modelId="{F42016BB-2912-4BDE-9622-358D0200AB5C}">
      <dgm:prSet phldrT="[Text]"/>
      <dgm:spPr/>
      <dgm:t>
        <a:bodyPr/>
        <a:lstStyle/>
        <a:p>
          <a:r>
            <a:rPr lang="en-US" dirty="0" err="1" smtClean="0"/>
            <a:t>Sử</a:t>
          </a:r>
          <a:r>
            <a:rPr lang="en-US" dirty="0" smtClean="0"/>
            <a:t> </a:t>
          </a:r>
          <a:r>
            <a:rPr lang="en-US" dirty="0" err="1" smtClean="0"/>
            <a:t>dụng</a:t>
          </a:r>
          <a:r>
            <a:rPr lang="en-US" dirty="0" smtClean="0"/>
            <a:t> </a:t>
          </a:r>
          <a:r>
            <a:rPr lang="en-US" dirty="0" err="1" smtClean="0"/>
            <a:t>học</a:t>
          </a:r>
          <a:r>
            <a:rPr lang="en-US" dirty="0" smtClean="0"/>
            <a:t> </a:t>
          </a:r>
          <a:r>
            <a:rPr lang="en-US" dirty="0" err="1" smtClean="0"/>
            <a:t>máy</a:t>
          </a:r>
          <a:endParaRPr lang="vi-VN" dirty="0"/>
        </a:p>
      </dgm:t>
    </dgm:pt>
    <dgm:pt modelId="{D47C3BB0-7AB4-42B1-B1DB-62802408FC75}" type="parTrans" cxnId="{44336AA4-460D-49A2-9E87-4E3759E22E9A}">
      <dgm:prSet/>
      <dgm:spPr/>
      <dgm:t>
        <a:bodyPr/>
        <a:lstStyle/>
        <a:p>
          <a:endParaRPr lang="vi-VN"/>
        </a:p>
      </dgm:t>
    </dgm:pt>
    <dgm:pt modelId="{B1BA45AD-C603-45E0-AB41-82BB7868D145}" type="sibTrans" cxnId="{44336AA4-460D-49A2-9E87-4E3759E22E9A}">
      <dgm:prSet/>
      <dgm:spPr/>
      <dgm:t>
        <a:bodyPr/>
        <a:lstStyle/>
        <a:p>
          <a:endParaRPr lang="vi-VN"/>
        </a:p>
      </dgm:t>
    </dgm:pt>
    <dgm:pt modelId="{5016C2A6-4C06-403E-A0DA-05CD3EF2527A}">
      <dgm:prSet phldrT="[Text]"/>
      <dgm:spPr/>
      <dgm:t>
        <a:bodyPr/>
        <a:lstStyle/>
        <a:p>
          <a:r>
            <a:rPr lang="en-US" dirty="0" err="1" smtClean="0"/>
            <a:t>Mã</a:t>
          </a:r>
          <a:r>
            <a:rPr lang="en-US" dirty="0" smtClean="0"/>
            <a:t> </a:t>
          </a:r>
          <a:r>
            <a:rPr lang="en-US" dirty="0" err="1" smtClean="0"/>
            <a:t>độc</a:t>
          </a:r>
          <a:r>
            <a:rPr lang="en-US" dirty="0" smtClean="0"/>
            <a:t> ở </a:t>
          </a:r>
          <a:r>
            <a:rPr lang="en-US" dirty="0" err="1" smtClean="0"/>
            <a:t>mức</a:t>
          </a:r>
          <a:r>
            <a:rPr lang="en-US" dirty="0" smtClean="0"/>
            <a:t> firmware</a:t>
          </a:r>
          <a:endParaRPr lang="vi-VN" dirty="0"/>
        </a:p>
      </dgm:t>
    </dgm:pt>
    <dgm:pt modelId="{1ED1272F-F3E9-474F-9DD0-16AD0909561E}" type="parTrans" cxnId="{E64BBE79-CBC8-4448-BD50-35A216478560}">
      <dgm:prSet/>
      <dgm:spPr/>
      <dgm:t>
        <a:bodyPr/>
        <a:lstStyle/>
        <a:p>
          <a:endParaRPr lang="vi-VN"/>
        </a:p>
      </dgm:t>
    </dgm:pt>
    <dgm:pt modelId="{043EE665-EDD8-41B4-AD5A-C3BAE0BF9354}" type="sibTrans" cxnId="{E64BBE79-CBC8-4448-BD50-35A216478560}">
      <dgm:prSet/>
      <dgm:spPr/>
      <dgm:t>
        <a:bodyPr/>
        <a:lstStyle/>
        <a:p>
          <a:endParaRPr lang="vi-VN"/>
        </a:p>
      </dgm:t>
    </dgm:pt>
    <dgm:pt modelId="{FA965D95-3E97-43A9-86DD-C947ABCDB8BD}">
      <dgm:prSet phldrT="[Text]"/>
      <dgm:spPr/>
      <dgm:t>
        <a:bodyPr/>
        <a:lstStyle/>
        <a:p>
          <a:r>
            <a:rPr lang="en-US" dirty="0" smtClean="0"/>
            <a:t>An </a:t>
          </a:r>
          <a:r>
            <a:rPr lang="en-US" dirty="0" err="1" smtClean="0"/>
            <a:t>toàn</a:t>
          </a:r>
          <a:r>
            <a:rPr lang="en-US" dirty="0" smtClean="0"/>
            <a:t> </a:t>
          </a:r>
          <a:r>
            <a:rPr lang="en-US" dirty="0" err="1" smtClean="0"/>
            <a:t>ứng</a:t>
          </a:r>
          <a:r>
            <a:rPr lang="en-US" dirty="0" smtClean="0"/>
            <a:t> </a:t>
          </a:r>
          <a:r>
            <a:rPr lang="en-US" dirty="0" err="1" smtClean="0"/>
            <a:t>dụng</a:t>
          </a:r>
          <a:r>
            <a:rPr lang="en-US" dirty="0" smtClean="0"/>
            <a:t> </a:t>
          </a:r>
          <a:r>
            <a:rPr lang="en-US" dirty="0" err="1" smtClean="0"/>
            <a:t>di</a:t>
          </a:r>
          <a:r>
            <a:rPr lang="en-US" dirty="0" smtClean="0"/>
            <a:t> </a:t>
          </a:r>
          <a:r>
            <a:rPr lang="en-US" dirty="0" err="1" smtClean="0"/>
            <a:t>động</a:t>
          </a:r>
          <a:endParaRPr lang="vi-VN" dirty="0"/>
        </a:p>
      </dgm:t>
    </dgm:pt>
    <dgm:pt modelId="{16ACF3F7-3E58-4E5B-B293-21AE514B4EAE}" type="parTrans" cxnId="{8975FB12-4F7A-4D5C-9238-97ED2F4B56C9}">
      <dgm:prSet/>
      <dgm:spPr/>
      <dgm:t>
        <a:bodyPr/>
        <a:lstStyle/>
        <a:p>
          <a:endParaRPr lang="vi-VN"/>
        </a:p>
      </dgm:t>
    </dgm:pt>
    <dgm:pt modelId="{6685D8DC-539F-43E5-9C57-D12C2EB26C8A}" type="sibTrans" cxnId="{8975FB12-4F7A-4D5C-9238-97ED2F4B56C9}">
      <dgm:prSet/>
      <dgm:spPr/>
      <dgm:t>
        <a:bodyPr/>
        <a:lstStyle/>
        <a:p>
          <a:endParaRPr lang="vi-VN"/>
        </a:p>
      </dgm:t>
    </dgm:pt>
    <dgm:pt modelId="{D275A01D-6ABE-4092-BACA-EB2F9FA9530C}">
      <dgm:prSet phldrT="[Text]"/>
      <dgm:spPr/>
      <dgm:t>
        <a:bodyPr/>
        <a:lstStyle/>
        <a:p>
          <a:r>
            <a:rPr lang="en-US" dirty="0" err="1" smtClean="0"/>
            <a:t>Đảm</a:t>
          </a:r>
          <a:r>
            <a:rPr lang="en-US" dirty="0" smtClean="0"/>
            <a:t> </a:t>
          </a:r>
          <a:r>
            <a:rPr lang="en-US" dirty="0" err="1" smtClean="0"/>
            <a:t>bảo</a:t>
          </a:r>
          <a:r>
            <a:rPr lang="en-US" dirty="0" smtClean="0"/>
            <a:t> </a:t>
          </a:r>
          <a:r>
            <a:rPr lang="en-US" dirty="0" err="1" smtClean="0"/>
            <a:t>tính</a:t>
          </a:r>
          <a:r>
            <a:rPr lang="en-US" dirty="0" smtClean="0"/>
            <a:t> </a:t>
          </a:r>
          <a:r>
            <a:rPr lang="en-US" dirty="0" err="1" smtClean="0"/>
            <a:t>riêng</a:t>
          </a:r>
          <a:r>
            <a:rPr lang="en-US" dirty="0" smtClean="0"/>
            <a:t> </a:t>
          </a:r>
          <a:r>
            <a:rPr lang="en-US" dirty="0" err="1" smtClean="0"/>
            <a:t>tư</a:t>
          </a:r>
          <a:endParaRPr lang="vi-VN" dirty="0"/>
        </a:p>
      </dgm:t>
    </dgm:pt>
    <dgm:pt modelId="{D56EEEE9-EE58-4AD9-BCC7-A585A3683CA3}" type="parTrans" cxnId="{0E39C730-AD3A-4D4C-B2DF-F166A45F07DE}">
      <dgm:prSet/>
      <dgm:spPr/>
      <dgm:t>
        <a:bodyPr/>
        <a:lstStyle/>
        <a:p>
          <a:endParaRPr lang="vi-VN"/>
        </a:p>
      </dgm:t>
    </dgm:pt>
    <dgm:pt modelId="{7EB641E4-45D0-4004-BBA7-860DB5490FEA}" type="sibTrans" cxnId="{0E39C730-AD3A-4D4C-B2DF-F166A45F07DE}">
      <dgm:prSet/>
      <dgm:spPr/>
      <dgm:t>
        <a:bodyPr/>
        <a:lstStyle/>
        <a:p>
          <a:endParaRPr lang="vi-VN"/>
        </a:p>
      </dgm:t>
    </dgm:pt>
    <dgm:pt modelId="{FD15F0B8-841B-49B6-A96F-DB1C14C5D7C0}">
      <dgm:prSet phldrT="[Text]"/>
      <dgm:spPr/>
      <dgm:t>
        <a:bodyPr/>
        <a:lstStyle/>
        <a:p>
          <a:r>
            <a:rPr lang="en-US" dirty="0" err="1" smtClean="0"/>
            <a:t>Phân</a:t>
          </a:r>
          <a:r>
            <a:rPr lang="en-US" dirty="0" smtClean="0"/>
            <a:t> </a:t>
          </a:r>
          <a:r>
            <a:rPr lang="en-US" dirty="0" err="1" smtClean="0"/>
            <a:t>tích</a:t>
          </a:r>
          <a:r>
            <a:rPr lang="en-US" dirty="0" smtClean="0"/>
            <a:t> </a:t>
          </a:r>
          <a:r>
            <a:rPr lang="en-US" dirty="0" err="1" smtClean="0"/>
            <a:t>mã</a:t>
          </a:r>
          <a:r>
            <a:rPr lang="en-US" dirty="0" smtClean="0"/>
            <a:t> </a:t>
          </a:r>
          <a:r>
            <a:rPr lang="en-US" dirty="0" err="1" smtClean="0"/>
            <a:t>độc</a:t>
          </a:r>
          <a:endParaRPr lang="vi-VN" dirty="0"/>
        </a:p>
      </dgm:t>
    </dgm:pt>
    <dgm:pt modelId="{A272FFCF-E506-4A8B-A17C-B108AD4EED10}" type="sibTrans" cxnId="{0CAC690B-C42A-44DD-A2C4-21183B3F6C10}">
      <dgm:prSet/>
      <dgm:spPr/>
      <dgm:t>
        <a:bodyPr/>
        <a:lstStyle/>
        <a:p>
          <a:endParaRPr lang="vi-VN"/>
        </a:p>
      </dgm:t>
    </dgm:pt>
    <dgm:pt modelId="{89F18663-DB2E-4B2B-AF3E-15CEBA737955}" type="parTrans" cxnId="{0CAC690B-C42A-44DD-A2C4-21183B3F6C10}">
      <dgm:prSet/>
      <dgm:spPr/>
      <dgm:t>
        <a:bodyPr/>
        <a:lstStyle/>
        <a:p>
          <a:endParaRPr lang="vi-VN"/>
        </a:p>
      </dgm:t>
    </dgm:pt>
    <dgm:pt modelId="{A1F2C846-3D43-4B79-BED5-6B995E2A0DB9}">
      <dgm:prSet phldrT="[Text]"/>
      <dgm:spPr/>
      <dgm:t>
        <a:bodyPr/>
        <a:lstStyle/>
        <a:p>
          <a:r>
            <a:rPr lang="en-US" dirty="0" err="1" smtClean="0"/>
            <a:t>Phát</a:t>
          </a:r>
          <a:r>
            <a:rPr lang="en-US" dirty="0" smtClean="0"/>
            <a:t> </a:t>
          </a:r>
          <a:r>
            <a:rPr lang="en-US" dirty="0" err="1" smtClean="0"/>
            <a:t>hiện</a:t>
          </a:r>
          <a:r>
            <a:rPr lang="en-US" dirty="0" smtClean="0"/>
            <a:t> </a:t>
          </a:r>
          <a:r>
            <a:rPr lang="en-US" dirty="0" err="1" smtClean="0"/>
            <a:t>lỗ</a:t>
          </a:r>
          <a:r>
            <a:rPr lang="en-US" dirty="0" smtClean="0"/>
            <a:t> </a:t>
          </a:r>
          <a:r>
            <a:rPr lang="en-US" dirty="0" err="1" smtClean="0"/>
            <a:t>hổng</a:t>
          </a:r>
          <a:r>
            <a:rPr lang="en-US" dirty="0" smtClean="0"/>
            <a:t> Web</a:t>
          </a:r>
          <a:endParaRPr lang="vi-VN" dirty="0"/>
        </a:p>
      </dgm:t>
    </dgm:pt>
    <dgm:pt modelId="{65A40569-3567-40E9-B2D7-B63ACDC6BA79}" type="sibTrans" cxnId="{14A967BB-3323-4357-A67A-302C13EC19CC}">
      <dgm:prSet/>
      <dgm:spPr/>
      <dgm:t>
        <a:bodyPr/>
        <a:lstStyle/>
        <a:p>
          <a:endParaRPr lang="vi-VN"/>
        </a:p>
      </dgm:t>
    </dgm:pt>
    <dgm:pt modelId="{9E738197-C023-47DB-91D4-AAF6A810BCDC}" type="parTrans" cxnId="{14A967BB-3323-4357-A67A-302C13EC19CC}">
      <dgm:prSet/>
      <dgm:spPr/>
      <dgm:t>
        <a:bodyPr/>
        <a:lstStyle/>
        <a:p>
          <a:endParaRPr lang="vi-VN"/>
        </a:p>
      </dgm:t>
    </dgm:pt>
    <dgm:pt modelId="{7384862F-9D3A-4063-BCE1-9400A936C6F0}">
      <dgm:prSet phldrT="[Text]"/>
      <dgm:spPr/>
      <dgm:t>
        <a:bodyPr/>
        <a:lstStyle/>
        <a:p>
          <a:r>
            <a:rPr lang="en-US" dirty="0" err="1" smtClean="0"/>
            <a:t>Bảo</a:t>
          </a:r>
          <a:r>
            <a:rPr lang="en-US" dirty="0" smtClean="0"/>
            <a:t> </a:t>
          </a:r>
          <a:r>
            <a:rPr lang="en-US" dirty="0" err="1" smtClean="0"/>
            <a:t>vệ</a:t>
          </a:r>
          <a:r>
            <a:rPr lang="en-US" dirty="0" smtClean="0"/>
            <a:t> Website</a:t>
          </a:r>
          <a:endParaRPr lang="vi-VN" dirty="0"/>
        </a:p>
      </dgm:t>
    </dgm:pt>
    <dgm:pt modelId="{A4F94A56-8098-4D55-A861-EF6F0389328B}" type="sibTrans" cxnId="{4C4550AA-9607-4DBA-9002-A9F3E9310B63}">
      <dgm:prSet/>
      <dgm:spPr/>
      <dgm:t>
        <a:bodyPr/>
        <a:lstStyle/>
        <a:p>
          <a:endParaRPr lang="vi-VN"/>
        </a:p>
      </dgm:t>
    </dgm:pt>
    <dgm:pt modelId="{44FAE2A7-55C3-4873-B516-682E246AFC44}" type="parTrans" cxnId="{4C4550AA-9607-4DBA-9002-A9F3E9310B63}">
      <dgm:prSet/>
      <dgm:spPr/>
      <dgm:t>
        <a:bodyPr/>
        <a:lstStyle/>
        <a:p>
          <a:endParaRPr lang="vi-VN"/>
        </a:p>
      </dgm:t>
    </dgm:pt>
    <dgm:pt modelId="{E152D648-45F4-47C5-A039-BFC421CA3814}">
      <dgm:prSet phldrT="[Text]"/>
      <dgm:spPr/>
      <dgm:t>
        <a:bodyPr/>
        <a:lstStyle/>
        <a:p>
          <a:r>
            <a:rPr lang="en-US" dirty="0" err="1" smtClean="0"/>
            <a:t>Quản</a:t>
          </a:r>
          <a:r>
            <a:rPr lang="en-US" dirty="0" smtClean="0"/>
            <a:t> </a:t>
          </a:r>
          <a:r>
            <a:rPr lang="en-US" dirty="0" err="1" smtClean="0"/>
            <a:t>lý</a:t>
          </a:r>
          <a:r>
            <a:rPr lang="en-US" dirty="0" smtClean="0"/>
            <a:t> </a:t>
          </a:r>
          <a:r>
            <a:rPr lang="en-US" dirty="0" err="1" smtClean="0"/>
            <a:t>tính</a:t>
          </a:r>
          <a:r>
            <a:rPr lang="en-US" dirty="0" smtClean="0"/>
            <a:t> </a:t>
          </a:r>
          <a:r>
            <a:rPr lang="en-US" dirty="0" err="1" smtClean="0"/>
            <a:t>di</a:t>
          </a:r>
          <a:r>
            <a:rPr lang="en-US" dirty="0" smtClean="0"/>
            <a:t> </a:t>
          </a:r>
          <a:r>
            <a:rPr lang="en-US" dirty="0" err="1" smtClean="0"/>
            <a:t>động</a:t>
          </a:r>
          <a:r>
            <a:rPr lang="en-US" dirty="0" smtClean="0"/>
            <a:t> </a:t>
          </a:r>
          <a:r>
            <a:rPr lang="en-US" dirty="0" err="1" smtClean="0"/>
            <a:t>doanh</a:t>
          </a:r>
          <a:r>
            <a:rPr lang="en-US" dirty="0" smtClean="0"/>
            <a:t> </a:t>
          </a:r>
          <a:r>
            <a:rPr lang="en-US" dirty="0" err="1" smtClean="0"/>
            <a:t>nghiệp</a:t>
          </a:r>
          <a:endParaRPr lang="vi-VN" dirty="0"/>
        </a:p>
      </dgm:t>
    </dgm:pt>
    <dgm:pt modelId="{4A5C8FAA-37AB-4B8E-9C34-9FBCD5677987}" type="parTrans" cxnId="{4EE71512-6BF1-41C6-99AC-E5721F33C31F}">
      <dgm:prSet/>
      <dgm:spPr/>
      <dgm:t>
        <a:bodyPr/>
        <a:lstStyle/>
        <a:p>
          <a:endParaRPr lang="vi-VN"/>
        </a:p>
      </dgm:t>
    </dgm:pt>
    <dgm:pt modelId="{9705C104-F446-4FAA-B296-5AA0E71556A6}" type="sibTrans" cxnId="{4EE71512-6BF1-41C6-99AC-E5721F33C31F}">
      <dgm:prSet/>
      <dgm:spPr/>
      <dgm:t>
        <a:bodyPr/>
        <a:lstStyle/>
        <a:p>
          <a:endParaRPr lang="vi-VN"/>
        </a:p>
      </dgm:t>
    </dgm:pt>
    <dgm:pt modelId="{50A780C6-53DE-47ED-A03E-1A7658AB1BA9}" type="pres">
      <dgm:prSet presAssocID="{C5EF4B5A-67B2-4E3A-9121-9217CBC918D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vi-VN"/>
        </a:p>
      </dgm:t>
    </dgm:pt>
    <dgm:pt modelId="{82607D2E-436D-46AD-B796-FAE2AC5C306E}" type="pres">
      <dgm:prSet presAssocID="{8273C563-84B5-4957-9C6C-6298D5E4E0B7}" presName="linNode" presStyleCnt="0"/>
      <dgm:spPr/>
    </dgm:pt>
    <dgm:pt modelId="{A9F3F1AA-1BD2-4406-B852-536F5DC81BE8}" type="pres">
      <dgm:prSet presAssocID="{8273C563-84B5-4957-9C6C-6298D5E4E0B7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7382D440-2ABF-4447-A40E-0154D2C9EB6C}" type="pres">
      <dgm:prSet presAssocID="{8273C563-84B5-4957-9C6C-6298D5E4E0B7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7B35988A-E61B-461A-BB31-003CE1C2550E}" type="pres">
      <dgm:prSet presAssocID="{D581CDC1-A0DA-4ACB-AF53-3451ACAC7BE2}" presName="spacing" presStyleCnt="0"/>
      <dgm:spPr/>
    </dgm:pt>
    <dgm:pt modelId="{FA9CA877-09C1-41BD-841E-9B11860FAB09}" type="pres">
      <dgm:prSet presAssocID="{FD15F0B8-841B-49B6-A96F-DB1C14C5D7C0}" presName="linNode" presStyleCnt="0"/>
      <dgm:spPr/>
    </dgm:pt>
    <dgm:pt modelId="{D0EE71FC-77EE-42B6-8EF9-BEF0CF35169D}" type="pres">
      <dgm:prSet presAssocID="{FD15F0B8-841B-49B6-A96F-DB1C14C5D7C0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AA16C361-E2A8-4B6F-A83A-B80DF6318FDA}" type="pres">
      <dgm:prSet presAssocID="{FD15F0B8-841B-49B6-A96F-DB1C14C5D7C0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F1A642E2-6588-4A7E-8A52-7306F8B03E38}" type="pres">
      <dgm:prSet presAssocID="{A272FFCF-E506-4A8B-A17C-B108AD4EED10}" presName="spacing" presStyleCnt="0"/>
      <dgm:spPr/>
    </dgm:pt>
    <dgm:pt modelId="{705C770B-7385-41B7-A4E3-7641AF28E082}" type="pres">
      <dgm:prSet presAssocID="{FA965D95-3E97-43A9-86DD-C947ABCDB8BD}" presName="linNode" presStyleCnt="0"/>
      <dgm:spPr/>
    </dgm:pt>
    <dgm:pt modelId="{8366B067-FFE0-418C-9AA4-91EF3A50E188}" type="pres">
      <dgm:prSet presAssocID="{FA965D95-3E97-43A9-86DD-C947ABCDB8BD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08C53478-5F7C-4F02-9DF4-A2A70EE3A14E}" type="pres">
      <dgm:prSet presAssocID="{FA965D95-3E97-43A9-86DD-C947ABCDB8BD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D445985A-496C-2E4C-897A-16A3C31D61B0}" type="presOf" srcId="{D275A01D-6ABE-4092-BACA-EB2F9FA9530C}" destId="{08C53478-5F7C-4F02-9DF4-A2A70EE3A14E}" srcOrd="0" destOrd="0" presId="urn:microsoft.com/office/officeart/2005/8/layout/vList6"/>
    <dgm:cxn modelId="{8C8CBED1-CCDE-3340-8FEB-980605248B27}" type="presOf" srcId="{F42016BB-2912-4BDE-9622-358D0200AB5C}" destId="{AA16C361-E2A8-4B6F-A83A-B80DF6318FDA}" srcOrd="0" destOrd="0" presId="urn:microsoft.com/office/officeart/2005/8/layout/vList6"/>
    <dgm:cxn modelId="{8975FB12-4F7A-4D5C-9238-97ED2F4B56C9}" srcId="{C5EF4B5A-67B2-4E3A-9121-9217CBC918DD}" destId="{FA965D95-3E97-43A9-86DD-C947ABCDB8BD}" srcOrd="2" destOrd="0" parTransId="{16ACF3F7-3E58-4E5B-B293-21AE514B4EAE}" sibTransId="{6685D8DC-539F-43E5-9C57-D12C2EB26C8A}"/>
    <dgm:cxn modelId="{0CAC690B-C42A-44DD-A2C4-21183B3F6C10}" srcId="{C5EF4B5A-67B2-4E3A-9121-9217CBC918DD}" destId="{FD15F0B8-841B-49B6-A96F-DB1C14C5D7C0}" srcOrd="1" destOrd="0" parTransId="{89F18663-DB2E-4B2B-AF3E-15CEBA737955}" sibTransId="{A272FFCF-E506-4A8B-A17C-B108AD4EED10}"/>
    <dgm:cxn modelId="{E64BBE79-CBC8-4448-BD50-35A216478560}" srcId="{FD15F0B8-841B-49B6-A96F-DB1C14C5D7C0}" destId="{5016C2A6-4C06-403E-A0DA-05CD3EF2527A}" srcOrd="1" destOrd="0" parTransId="{1ED1272F-F3E9-474F-9DD0-16AD0909561E}" sibTransId="{043EE665-EDD8-41B4-AD5A-C3BAE0BF9354}"/>
    <dgm:cxn modelId="{B75BCC90-BBA7-424D-A925-5C7F1FA45640}" type="presOf" srcId="{7384862F-9D3A-4063-BCE1-9400A936C6F0}" destId="{7382D440-2ABF-4447-A40E-0154D2C9EB6C}" srcOrd="0" destOrd="0" presId="urn:microsoft.com/office/officeart/2005/8/layout/vList6"/>
    <dgm:cxn modelId="{E21AFA44-EBF1-204F-9CFB-3D88EF0333A6}" type="presOf" srcId="{C5EF4B5A-67B2-4E3A-9121-9217CBC918DD}" destId="{50A780C6-53DE-47ED-A03E-1A7658AB1BA9}" srcOrd="0" destOrd="0" presId="urn:microsoft.com/office/officeart/2005/8/layout/vList6"/>
    <dgm:cxn modelId="{4EE71512-6BF1-41C6-99AC-E5721F33C31F}" srcId="{FA965D95-3E97-43A9-86DD-C947ABCDB8BD}" destId="{E152D648-45F4-47C5-A039-BFC421CA3814}" srcOrd="1" destOrd="0" parTransId="{4A5C8FAA-37AB-4B8E-9C34-9FBCD5677987}" sibTransId="{9705C104-F446-4FAA-B296-5AA0E71556A6}"/>
    <dgm:cxn modelId="{D7733EF4-D1F3-DA49-BD22-D8504685536D}" type="presOf" srcId="{E152D648-45F4-47C5-A039-BFC421CA3814}" destId="{08C53478-5F7C-4F02-9DF4-A2A70EE3A14E}" srcOrd="0" destOrd="1" presId="urn:microsoft.com/office/officeart/2005/8/layout/vList6"/>
    <dgm:cxn modelId="{4C4550AA-9607-4DBA-9002-A9F3E9310B63}" srcId="{8273C563-84B5-4957-9C6C-6298D5E4E0B7}" destId="{7384862F-9D3A-4063-BCE1-9400A936C6F0}" srcOrd="0" destOrd="0" parTransId="{44FAE2A7-55C3-4873-B516-682E246AFC44}" sibTransId="{A4F94A56-8098-4D55-A861-EF6F0389328B}"/>
    <dgm:cxn modelId="{0E39C730-AD3A-4D4C-B2DF-F166A45F07DE}" srcId="{FA965D95-3E97-43A9-86DD-C947ABCDB8BD}" destId="{D275A01D-6ABE-4092-BACA-EB2F9FA9530C}" srcOrd="0" destOrd="0" parTransId="{D56EEEE9-EE58-4AD9-BCC7-A585A3683CA3}" sibTransId="{7EB641E4-45D0-4004-BBA7-860DB5490FEA}"/>
    <dgm:cxn modelId="{14A967BB-3323-4357-A67A-302C13EC19CC}" srcId="{8273C563-84B5-4957-9C6C-6298D5E4E0B7}" destId="{A1F2C846-3D43-4B79-BED5-6B995E2A0DB9}" srcOrd="1" destOrd="0" parTransId="{9E738197-C023-47DB-91D4-AAF6A810BCDC}" sibTransId="{65A40569-3567-40E9-B2D7-B63ACDC6BA79}"/>
    <dgm:cxn modelId="{E3687776-ADAA-FD48-B9FA-89598580B9E8}" type="presOf" srcId="{FD15F0B8-841B-49B6-A96F-DB1C14C5D7C0}" destId="{D0EE71FC-77EE-42B6-8EF9-BEF0CF35169D}" srcOrd="0" destOrd="0" presId="urn:microsoft.com/office/officeart/2005/8/layout/vList6"/>
    <dgm:cxn modelId="{5BAD44F9-FCA8-EF45-83CE-556309CE4962}" type="presOf" srcId="{A1F2C846-3D43-4B79-BED5-6B995E2A0DB9}" destId="{7382D440-2ABF-4447-A40E-0154D2C9EB6C}" srcOrd="0" destOrd="1" presId="urn:microsoft.com/office/officeart/2005/8/layout/vList6"/>
    <dgm:cxn modelId="{3B1025AD-5497-254F-8262-5A0D6972182A}" type="presOf" srcId="{FA965D95-3E97-43A9-86DD-C947ABCDB8BD}" destId="{8366B067-FFE0-418C-9AA4-91EF3A50E188}" srcOrd="0" destOrd="0" presId="urn:microsoft.com/office/officeart/2005/8/layout/vList6"/>
    <dgm:cxn modelId="{6DBA63EA-25FE-264A-B683-303533E9046A}" type="presOf" srcId="{5016C2A6-4C06-403E-A0DA-05CD3EF2527A}" destId="{AA16C361-E2A8-4B6F-A83A-B80DF6318FDA}" srcOrd="0" destOrd="1" presId="urn:microsoft.com/office/officeart/2005/8/layout/vList6"/>
    <dgm:cxn modelId="{1EBF3CC2-ADB6-4FA3-B2C5-1607681673AF}" srcId="{C5EF4B5A-67B2-4E3A-9121-9217CBC918DD}" destId="{8273C563-84B5-4957-9C6C-6298D5E4E0B7}" srcOrd="0" destOrd="0" parTransId="{C5683FA7-2263-49E7-B69B-2B0FF63697E2}" sibTransId="{D581CDC1-A0DA-4ACB-AF53-3451ACAC7BE2}"/>
    <dgm:cxn modelId="{44336AA4-460D-49A2-9E87-4E3759E22E9A}" srcId="{FD15F0B8-841B-49B6-A96F-DB1C14C5D7C0}" destId="{F42016BB-2912-4BDE-9622-358D0200AB5C}" srcOrd="0" destOrd="0" parTransId="{D47C3BB0-7AB4-42B1-B1DB-62802408FC75}" sibTransId="{B1BA45AD-C603-45E0-AB41-82BB7868D145}"/>
    <dgm:cxn modelId="{50F3C695-5677-1440-AE49-3A721A85FFE6}" type="presOf" srcId="{8273C563-84B5-4957-9C6C-6298D5E4E0B7}" destId="{A9F3F1AA-1BD2-4406-B852-536F5DC81BE8}" srcOrd="0" destOrd="0" presId="urn:microsoft.com/office/officeart/2005/8/layout/vList6"/>
    <dgm:cxn modelId="{DDDA3459-AE5A-1145-8938-1C78C5A609E7}" type="presParOf" srcId="{50A780C6-53DE-47ED-A03E-1A7658AB1BA9}" destId="{82607D2E-436D-46AD-B796-FAE2AC5C306E}" srcOrd="0" destOrd="0" presId="urn:microsoft.com/office/officeart/2005/8/layout/vList6"/>
    <dgm:cxn modelId="{4D373006-2778-2448-8F85-9BFE984E5DC1}" type="presParOf" srcId="{82607D2E-436D-46AD-B796-FAE2AC5C306E}" destId="{A9F3F1AA-1BD2-4406-B852-536F5DC81BE8}" srcOrd="0" destOrd="0" presId="urn:microsoft.com/office/officeart/2005/8/layout/vList6"/>
    <dgm:cxn modelId="{6CBF3032-114A-9046-9DAA-C50C42445700}" type="presParOf" srcId="{82607D2E-436D-46AD-B796-FAE2AC5C306E}" destId="{7382D440-2ABF-4447-A40E-0154D2C9EB6C}" srcOrd="1" destOrd="0" presId="urn:microsoft.com/office/officeart/2005/8/layout/vList6"/>
    <dgm:cxn modelId="{CFB5668F-F496-9D43-BDD7-EA96B0992E08}" type="presParOf" srcId="{50A780C6-53DE-47ED-A03E-1A7658AB1BA9}" destId="{7B35988A-E61B-461A-BB31-003CE1C2550E}" srcOrd="1" destOrd="0" presId="urn:microsoft.com/office/officeart/2005/8/layout/vList6"/>
    <dgm:cxn modelId="{12AB67D5-8E95-C84A-B420-A2D4F6F9632B}" type="presParOf" srcId="{50A780C6-53DE-47ED-A03E-1A7658AB1BA9}" destId="{FA9CA877-09C1-41BD-841E-9B11860FAB09}" srcOrd="2" destOrd="0" presId="urn:microsoft.com/office/officeart/2005/8/layout/vList6"/>
    <dgm:cxn modelId="{57283374-2F20-BC48-9492-7A7AC22967D0}" type="presParOf" srcId="{FA9CA877-09C1-41BD-841E-9B11860FAB09}" destId="{D0EE71FC-77EE-42B6-8EF9-BEF0CF35169D}" srcOrd="0" destOrd="0" presId="urn:microsoft.com/office/officeart/2005/8/layout/vList6"/>
    <dgm:cxn modelId="{B9E0413C-22F7-D344-B781-DD99A752B8A1}" type="presParOf" srcId="{FA9CA877-09C1-41BD-841E-9B11860FAB09}" destId="{AA16C361-E2A8-4B6F-A83A-B80DF6318FDA}" srcOrd="1" destOrd="0" presId="urn:microsoft.com/office/officeart/2005/8/layout/vList6"/>
    <dgm:cxn modelId="{26F058D4-DD65-D74F-883C-227414E644C6}" type="presParOf" srcId="{50A780C6-53DE-47ED-A03E-1A7658AB1BA9}" destId="{F1A642E2-6588-4A7E-8A52-7306F8B03E38}" srcOrd="3" destOrd="0" presId="urn:microsoft.com/office/officeart/2005/8/layout/vList6"/>
    <dgm:cxn modelId="{A3616A40-F641-AA4F-81E8-B7E76591EBAD}" type="presParOf" srcId="{50A780C6-53DE-47ED-A03E-1A7658AB1BA9}" destId="{705C770B-7385-41B7-A4E3-7641AF28E082}" srcOrd="4" destOrd="0" presId="urn:microsoft.com/office/officeart/2005/8/layout/vList6"/>
    <dgm:cxn modelId="{51879474-6168-7840-A5BA-5ACC67D6BB3E}" type="presParOf" srcId="{705C770B-7385-41B7-A4E3-7641AF28E082}" destId="{8366B067-FFE0-418C-9AA4-91EF3A50E188}" srcOrd="0" destOrd="0" presId="urn:microsoft.com/office/officeart/2005/8/layout/vList6"/>
    <dgm:cxn modelId="{C7585D01-227A-5A4B-A11C-36176C93D33B}" type="presParOf" srcId="{705C770B-7385-41B7-A4E3-7641AF28E082}" destId="{08C53478-5F7C-4F02-9DF4-A2A70EE3A14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EF4B5A-67B2-4E3A-9121-9217CBC918D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8273C563-84B5-4957-9C6C-6298D5E4E0B7}">
      <dgm:prSet phldrT="[Text]" custT="1"/>
      <dgm:spPr/>
      <dgm:t>
        <a:bodyPr/>
        <a:lstStyle/>
        <a:p>
          <a:r>
            <a:rPr lang="en-US" sz="3100" dirty="0" err="1" smtClean="0"/>
            <a:t>Giấu</a:t>
          </a:r>
          <a:r>
            <a:rPr lang="en-US" sz="3100" dirty="0" smtClean="0"/>
            <a:t> tin </a:t>
          </a:r>
          <a:r>
            <a:rPr lang="en-US" sz="3100" dirty="0" err="1" smtClean="0"/>
            <a:t>và</a:t>
          </a:r>
          <a:r>
            <a:rPr lang="en-US" sz="3100" dirty="0" smtClean="0"/>
            <a:t> </a:t>
          </a:r>
          <a:r>
            <a:rPr lang="en-US" sz="3100" dirty="0" err="1" smtClean="0"/>
            <a:t>phát</a:t>
          </a:r>
          <a:r>
            <a:rPr lang="en-US" sz="3100" dirty="0" smtClean="0"/>
            <a:t> </a:t>
          </a:r>
          <a:r>
            <a:rPr lang="en-US" sz="3100" dirty="0" err="1" smtClean="0"/>
            <a:t>hiện</a:t>
          </a:r>
          <a:r>
            <a:rPr lang="en-US" sz="3100" dirty="0" smtClean="0"/>
            <a:t> </a:t>
          </a:r>
          <a:r>
            <a:rPr lang="en-US" sz="3100" dirty="0" err="1" smtClean="0"/>
            <a:t>giấu</a:t>
          </a:r>
          <a:r>
            <a:rPr lang="en-US" sz="3100" dirty="0" smtClean="0"/>
            <a:t> tin</a:t>
          </a:r>
          <a:endParaRPr lang="vi-VN" sz="3100" dirty="0"/>
        </a:p>
      </dgm:t>
    </dgm:pt>
    <dgm:pt modelId="{C5683FA7-2263-49E7-B69B-2B0FF63697E2}" type="parTrans" cxnId="{1EBF3CC2-ADB6-4FA3-B2C5-1607681673AF}">
      <dgm:prSet/>
      <dgm:spPr/>
      <dgm:t>
        <a:bodyPr/>
        <a:lstStyle/>
        <a:p>
          <a:endParaRPr lang="vi-VN"/>
        </a:p>
      </dgm:t>
    </dgm:pt>
    <dgm:pt modelId="{D581CDC1-A0DA-4ACB-AF53-3451ACAC7BE2}" type="sibTrans" cxnId="{1EBF3CC2-ADB6-4FA3-B2C5-1607681673AF}">
      <dgm:prSet/>
      <dgm:spPr/>
      <dgm:t>
        <a:bodyPr/>
        <a:lstStyle/>
        <a:p>
          <a:endParaRPr lang="vi-VN"/>
        </a:p>
      </dgm:t>
    </dgm:pt>
    <dgm:pt modelId="{F42016BB-2912-4BDE-9622-358D0200AB5C}">
      <dgm:prSet phldrT="[Text]" custT="1"/>
      <dgm:spPr/>
      <dgm:t>
        <a:bodyPr/>
        <a:lstStyle/>
        <a:p>
          <a:r>
            <a:rPr lang="en-US" sz="2300" dirty="0" err="1" smtClean="0"/>
            <a:t>Cơ</a:t>
          </a:r>
          <a:r>
            <a:rPr lang="en-US" sz="2300" dirty="0" smtClean="0"/>
            <a:t> </a:t>
          </a:r>
          <a:r>
            <a:rPr lang="en-US" sz="2300" dirty="0" err="1" smtClean="0"/>
            <a:t>sở</a:t>
          </a:r>
          <a:r>
            <a:rPr lang="en-US" sz="2300" dirty="0" smtClean="0"/>
            <a:t> </a:t>
          </a:r>
          <a:r>
            <a:rPr lang="en-US" sz="2300" dirty="0" err="1" smtClean="0"/>
            <a:t>toán</a:t>
          </a:r>
          <a:r>
            <a:rPr lang="en-US" sz="2300" dirty="0" smtClean="0"/>
            <a:t> </a:t>
          </a:r>
          <a:r>
            <a:rPr lang="en-US" sz="2300" dirty="0" err="1" smtClean="0"/>
            <a:t>học</a:t>
          </a:r>
          <a:r>
            <a:rPr lang="en-US" sz="2300" dirty="0" smtClean="0"/>
            <a:t> </a:t>
          </a:r>
          <a:r>
            <a:rPr lang="en-US" sz="2300" dirty="0" err="1" smtClean="0"/>
            <a:t>của</a:t>
          </a:r>
          <a:r>
            <a:rPr lang="en-US" sz="2300" dirty="0" smtClean="0"/>
            <a:t> </a:t>
          </a:r>
          <a:r>
            <a:rPr lang="en-US" sz="2300" dirty="0" err="1" smtClean="0"/>
            <a:t>các</a:t>
          </a:r>
          <a:r>
            <a:rPr lang="en-US" sz="2300" dirty="0" smtClean="0"/>
            <a:t> </a:t>
          </a:r>
          <a:r>
            <a:rPr lang="en-US" sz="2300" dirty="0" err="1" smtClean="0"/>
            <a:t>hệ</a:t>
          </a:r>
          <a:r>
            <a:rPr lang="en-US" sz="2300" dirty="0" smtClean="0"/>
            <a:t> </a:t>
          </a:r>
          <a:r>
            <a:rPr lang="en-US" sz="2300" dirty="0" err="1" smtClean="0"/>
            <a:t>chữ</a:t>
          </a:r>
          <a:r>
            <a:rPr lang="en-US" sz="2300" dirty="0" smtClean="0"/>
            <a:t> </a:t>
          </a:r>
          <a:r>
            <a:rPr lang="en-US" sz="2300" dirty="0" err="1" smtClean="0"/>
            <a:t>ký</a:t>
          </a:r>
          <a:r>
            <a:rPr lang="en-US" sz="2300" dirty="0" smtClean="0"/>
            <a:t> </a:t>
          </a:r>
          <a:r>
            <a:rPr lang="en-US" sz="2300" dirty="0" err="1" smtClean="0"/>
            <a:t>số</a:t>
          </a:r>
          <a:r>
            <a:rPr lang="en-US" sz="2300" dirty="0" smtClean="0"/>
            <a:t> an </a:t>
          </a:r>
          <a:r>
            <a:rPr lang="en-US" sz="2300" dirty="0" err="1" smtClean="0"/>
            <a:t>toàn</a:t>
          </a:r>
          <a:endParaRPr lang="vi-VN" sz="2300" dirty="0"/>
        </a:p>
      </dgm:t>
    </dgm:pt>
    <dgm:pt modelId="{D47C3BB0-7AB4-42B1-B1DB-62802408FC75}" type="parTrans" cxnId="{44336AA4-460D-49A2-9E87-4E3759E22E9A}">
      <dgm:prSet/>
      <dgm:spPr/>
      <dgm:t>
        <a:bodyPr/>
        <a:lstStyle/>
        <a:p>
          <a:endParaRPr lang="vi-VN"/>
        </a:p>
      </dgm:t>
    </dgm:pt>
    <dgm:pt modelId="{B1BA45AD-C603-45E0-AB41-82BB7868D145}" type="sibTrans" cxnId="{44336AA4-460D-49A2-9E87-4E3759E22E9A}">
      <dgm:prSet/>
      <dgm:spPr/>
      <dgm:t>
        <a:bodyPr/>
        <a:lstStyle/>
        <a:p>
          <a:endParaRPr lang="vi-VN"/>
        </a:p>
      </dgm:t>
    </dgm:pt>
    <dgm:pt modelId="{5016C2A6-4C06-403E-A0DA-05CD3EF2527A}">
      <dgm:prSet phldrT="[Text]" custT="1"/>
      <dgm:spPr/>
      <dgm:t>
        <a:bodyPr/>
        <a:lstStyle/>
        <a:p>
          <a:r>
            <a:rPr lang="en-US" sz="2300" dirty="0" err="1" smtClean="0"/>
            <a:t>Các</a:t>
          </a:r>
          <a:r>
            <a:rPr lang="en-US" sz="2300" dirty="0" smtClean="0"/>
            <a:t> </a:t>
          </a:r>
          <a:r>
            <a:rPr lang="en-US" sz="2300" dirty="0" err="1" smtClean="0"/>
            <a:t>nguyên</a:t>
          </a:r>
          <a:r>
            <a:rPr lang="en-US" sz="2300" dirty="0" smtClean="0"/>
            <a:t> </a:t>
          </a:r>
          <a:r>
            <a:rPr lang="en-US" sz="2300" dirty="0" err="1" smtClean="0"/>
            <a:t>lý</a:t>
          </a:r>
          <a:r>
            <a:rPr lang="en-US" sz="2300" dirty="0" smtClean="0"/>
            <a:t> </a:t>
          </a:r>
          <a:r>
            <a:rPr lang="en-US" sz="2300" dirty="0" err="1" smtClean="0"/>
            <a:t>xây</a:t>
          </a:r>
          <a:r>
            <a:rPr lang="en-US" sz="2300" dirty="0" smtClean="0"/>
            <a:t> </a:t>
          </a:r>
          <a:r>
            <a:rPr lang="en-US" sz="2300" dirty="0" err="1" smtClean="0"/>
            <a:t>dựng</a:t>
          </a:r>
          <a:r>
            <a:rPr lang="en-US" sz="2300" dirty="0" smtClean="0"/>
            <a:t> </a:t>
          </a:r>
          <a:r>
            <a:rPr lang="en-US" sz="2300" dirty="0" err="1" smtClean="0"/>
            <a:t>hệ</a:t>
          </a:r>
          <a:r>
            <a:rPr lang="en-US" sz="2300" dirty="0" smtClean="0"/>
            <a:t> </a:t>
          </a:r>
          <a:r>
            <a:rPr lang="en-US" sz="2300" dirty="0" err="1" smtClean="0"/>
            <a:t>chữ</a:t>
          </a:r>
          <a:r>
            <a:rPr lang="en-US" sz="2300" dirty="0" smtClean="0"/>
            <a:t> </a:t>
          </a:r>
          <a:r>
            <a:rPr lang="en-US" sz="2300" dirty="0" err="1" smtClean="0"/>
            <a:t>ký</a:t>
          </a:r>
          <a:r>
            <a:rPr lang="en-US" sz="2300" dirty="0" smtClean="0"/>
            <a:t> </a:t>
          </a:r>
          <a:r>
            <a:rPr lang="en-US" sz="2300" dirty="0" err="1" smtClean="0"/>
            <a:t>số</a:t>
          </a:r>
          <a:r>
            <a:rPr lang="en-US" sz="2300" dirty="0" smtClean="0"/>
            <a:t> an </a:t>
          </a:r>
          <a:r>
            <a:rPr lang="en-US" sz="2300" dirty="0" err="1" smtClean="0"/>
            <a:t>toàn</a:t>
          </a:r>
          <a:endParaRPr lang="vi-VN" sz="2300" dirty="0"/>
        </a:p>
      </dgm:t>
    </dgm:pt>
    <dgm:pt modelId="{1ED1272F-F3E9-474F-9DD0-16AD0909561E}" type="parTrans" cxnId="{E64BBE79-CBC8-4448-BD50-35A216478560}">
      <dgm:prSet/>
      <dgm:spPr/>
      <dgm:t>
        <a:bodyPr/>
        <a:lstStyle/>
        <a:p>
          <a:endParaRPr lang="vi-VN"/>
        </a:p>
      </dgm:t>
    </dgm:pt>
    <dgm:pt modelId="{043EE665-EDD8-41B4-AD5A-C3BAE0BF9354}" type="sibTrans" cxnId="{E64BBE79-CBC8-4448-BD50-35A216478560}">
      <dgm:prSet/>
      <dgm:spPr/>
      <dgm:t>
        <a:bodyPr/>
        <a:lstStyle/>
        <a:p>
          <a:endParaRPr lang="vi-VN"/>
        </a:p>
      </dgm:t>
    </dgm:pt>
    <dgm:pt modelId="{FD15F0B8-841B-49B6-A96F-DB1C14C5D7C0}">
      <dgm:prSet phldrT="[Text]" custT="1"/>
      <dgm:spPr/>
      <dgm:t>
        <a:bodyPr/>
        <a:lstStyle/>
        <a:p>
          <a:r>
            <a:rPr lang="en-US" sz="3100" dirty="0" err="1" smtClean="0"/>
            <a:t>Chữ</a:t>
          </a:r>
          <a:r>
            <a:rPr lang="en-US" sz="3100" dirty="0" smtClean="0"/>
            <a:t> </a:t>
          </a:r>
          <a:r>
            <a:rPr lang="en-US" sz="3100" dirty="0" err="1" smtClean="0"/>
            <a:t>ký</a:t>
          </a:r>
          <a:r>
            <a:rPr lang="en-US" sz="3100" dirty="0" smtClean="0"/>
            <a:t> </a:t>
          </a:r>
          <a:r>
            <a:rPr lang="en-US" sz="3100" dirty="0" err="1" smtClean="0"/>
            <a:t>số</a:t>
          </a:r>
          <a:endParaRPr lang="vi-VN" sz="3100" dirty="0"/>
        </a:p>
      </dgm:t>
    </dgm:pt>
    <dgm:pt modelId="{A272FFCF-E506-4A8B-A17C-B108AD4EED10}" type="sibTrans" cxnId="{0CAC690B-C42A-44DD-A2C4-21183B3F6C10}">
      <dgm:prSet/>
      <dgm:spPr/>
      <dgm:t>
        <a:bodyPr/>
        <a:lstStyle/>
        <a:p>
          <a:endParaRPr lang="vi-VN"/>
        </a:p>
      </dgm:t>
    </dgm:pt>
    <dgm:pt modelId="{89F18663-DB2E-4B2B-AF3E-15CEBA737955}" type="parTrans" cxnId="{0CAC690B-C42A-44DD-A2C4-21183B3F6C10}">
      <dgm:prSet/>
      <dgm:spPr/>
      <dgm:t>
        <a:bodyPr/>
        <a:lstStyle/>
        <a:p>
          <a:endParaRPr lang="vi-VN"/>
        </a:p>
      </dgm:t>
    </dgm:pt>
    <dgm:pt modelId="{A1F2C846-3D43-4B79-BED5-6B995E2A0DB9}">
      <dgm:prSet phldrT="[Text]" custT="1"/>
      <dgm:spPr/>
      <dgm:t>
        <a:bodyPr/>
        <a:lstStyle/>
        <a:p>
          <a:r>
            <a:rPr lang="en-US" sz="2300" dirty="0" err="1" smtClean="0"/>
            <a:t>Thủy</a:t>
          </a:r>
          <a:r>
            <a:rPr lang="en-US" sz="2300" dirty="0" smtClean="0"/>
            <a:t> </a:t>
          </a:r>
          <a:r>
            <a:rPr lang="en-US" sz="2300" dirty="0" err="1" smtClean="0"/>
            <a:t>vân</a:t>
          </a:r>
          <a:r>
            <a:rPr lang="en-US" sz="2300" dirty="0" smtClean="0"/>
            <a:t> </a:t>
          </a:r>
          <a:r>
            <a:rPr lang="en-US" sz="2300" dirty="0" err="1" smtClean="0"/>
            <a:t>ảnh</a:t>
          </a:r>
          <a:endParaRPr lang="vi-VN" sz="2300" dirty="0"/>
        </a:p>
      </dgm:t>
    </dgm:pt>
    <dgm:pt modelId="{65A40569-3567-40E9-B2D7-B63ACDC6BA79}" type="sibTrans" cxnId="{14A967BB-3323-4357-A67A-302C13EC19CC}">
      <dgm:prSet/>
      <dgm:spPr/>
      <dgm:t>
        <a:bodyPr/>
        <a:lstStyle/>
        <a:p>
          <a:endParaRPr lang="vi-VN"/>
        </a:p>
      </dgm:t>
    </dgm:pt>
    <dgm:pt modelId="{9E738197-C023-47DB-91D4-AAF6A810BCDC}" type="parTrans" cxnId="{14A967BB-3323-4357-A67A-302C13EC19CC}">
      <dgm:prSet/>
      <dgm:spPr/>
      <dgm:t>
        <a:bodyPr/>
        <a:lstStyle/>
        <a:p>
          <a:endParaRPr lang="vi-VN"/>
        </a:p>
      </dgm:t>
    </dgm:pt>
    <dgm:pt modelId="{7384862F-9D3A-4063-BCE1-9400A936C6F0}">
      <dgm:prSet phldrT="[Text]" custT="1"/>
      <dgm:spPr/>
      <dgm:t>
        <a:bodyPr/>
        <a:lstStyle/>
        <a:p>
          <a:r>
            <a:rPr lang="en-US" sz="2300" dirty="0" err="1" smtClean="0"/>
            <a:t>Bảo</a:t>
          </a:r>
          <a:r>
            <a:rPr lang="en-US" sz="2300" dirty="0" smtClean="0"/>
            <a:t> </a:t>
          </a:r>
          <a:r>
            <a:rPr lang="en-US" sz="2300" dirty="0" err="1" smtClean="0"/>
            <a:t>vệ</a:t>
          </a:r>
          <a:r>
            <a:rPr lang="en-US" sz="2300" dirty="0" smtClean="0"/>
            <a:t> </a:t>
          </a:r>
          <a:r>
            <a:rPr lang="en-US" sz="2300" dirty="0" err="1" smtClean="0"/>
            <a:t>bản</a:t>
          </a:r>
          <a:r>
            <a:rPr lang="en-US" sz="2300" dirty="0" smtClean="0"/>
            <a:t> </a:t>
          </a:r>
          <a:r>
            <a:rPr lang="en-US" sz="2300" dirty="0" err="1" smtClean="0"/>
            <a:t>quyền</a:t>
          </a:r>
          <a:r>
            <a:rPr lang="en-US" sz="2300" dirty="0" smtClean="0"/>
            <a:t> </a:t>
          </a:r>
          <a:r>
            <a:rPr lang="en-US" sz="2300" dirty="0" err="1" smtClean="0"/>
            <a:t>số</a:t>
          </a:r>
          <a:endParaRPr lang="vi-VN" sz="2300" dirty="0"/>
        </a:p>
      </dgm:t>
    </dgm:pt>
    <dgm:pt modelId="{A4F94A56-8098-4D55-A861-EF6F0389328B}" type="sibTrans" cxnId="{4C4550AA-9607-4DBA-9002-A9F3E9310B63}">
      <dgm:prSet/>
      <dgm:spPr/>
      <dgm:t>
        <a:bodyPr/>
        <a:lstStyle/>
        <a:p>
          <a:endParaRPr lang="vi-VN"/>
        </a:p>
      </dgm:t>
    </dgm:pt>
    <dgm:pt modelId="{44FAE2A7-55C3-4873-B516-682E246AFC44}" type="parTrans" cxnId="{4C4550AA-9607-4DBA-9002-A9F3E9310B63}">
      <dgm:prSet/>
      <dgm:spPr/>
      <dgm:t>
        <a:bodyPr/>
        <a:lstStyle/>
        <a:p>
          <a:endParaRPr lang="vi-VN"/>
        </a:p>
      </dgm:t>
    </dgm:pt>
    <dgm:pt modelId="{50A780C6-53DE-47ED-A03E-1A7658AB1BA9}" type="pres">
      <dgm:prSet presAssocID="{C5EF4B5A-67B2-4E3A-9121-9217CBC918D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vi-VN"/>
        </a:p>
      </dgm:t>
    </dgm:pt>
    <dgm:pt modelId="{82607D2E-436D-46AD-B796-FAE2AC5C306E}" type="pres">
      <dgm:prSet presAssocID="{8273C563-84B5-4957-9C6C-6298D5E4E0B7}" presName="linNode" presStyleCnt="0"/>
      <dgm:spPr/>
    </dgm:pt>
    <dgm:pt modelId="{A9F3F1AA-1BD2-4406-B852-536F5DC81BE8}" type="pres">
      <dgm:prSet presAssocID="{8273C563-84B5-4957-9C6C-6298D5E4E0B7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7382D440-2ABF-4447-A40E-0154D2C9EB6C}" type="pres">
      <dgm:prSet presAssocID="{8273C563-84B5-4957-9C6C-6298D5E4E0B7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7B35988A-E61B-461A-BB31-003CE1C2550E}" type="pres">
      <dgm:prSet presAssocID="{D581CDC1-A0DA-4ACB-AF53-3451ACAC7BE2}" presName="spacing" presStyleCnt="0"/>
      <dgm:spPr/>
    </dgm:pt>
    <dgm:pt modelId="{FA9CA877-09C1-41BD-841E-9B11860FAB09}" type="pres">
      <dgm:prSet presAssocID="{FD15F0B8-841B-49B6-A96F-DB1C14C5D7C0}" presName="linNode" presStyleCnt="0"/>
      <dgm:spPr/>
    </dgm:pt>
    <dgm:pt modelId="{D0EE71FC-77EE-42B6-8EF9-BEF0CF35169D}" type="pres">
      <dgm:prSet presAssocID="{FD15F0B8-841B-49B6-A96F-DB1C14C5D7C0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AA16C361-E2A8-4B6F-A83A-B80DF6318FDA}" type="pres">
      <dgm:prSet presAssocID="{FD15F0B8-841B-49B6-A96F-DB1C14C5D7C0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0CAC690B-C42A-44DD-A2C4-21183B3F6C10}" srcId="{C5EF4B5A-67B2-4E3A-9121-9217CBC918DD}" destId="{FD15F0B8-841B-49B6-A96F-DB1C14C5D7C0}" srcOrd="1" destOrd="0" parTransId="{89F18663-DB2E-4B2B-AF3E-15CEBA737955}" sibTransId="{A272FFCF-E506-4A8B-A17C-B108AD4EED10}"/>
    <dgm:cxn modelId="{E64BBE79-CBC8-4448-BD50-35A216478560}" srcId="{FD15F0B8-841B-49B6-A96F-DB1C14C5D7C0}" destId="{5016C2A6-4C06-403E-A0DA-05CD3EF2527A}" srcOrd="1" destOrd="0" parTransId="{1ED1272F-F3E9-474F-9DD0-16AD0909561E}" sibTransId="{043EE665-EDD8-41B4-AD5A-C3BAE0BF9354}"/>
    <dgm:cxn modelId="{D47B275B-0607-C949-B0E3-6B164DAEBC5E}" type="presOf" srcId="{C5EF4B5A-67B2-4E3A-9121-9217CBC918DD}" destId="{50A780C6-53DE-47ED-A03E-1A7658AB1BA9}" srcOrd="0" destOrd="0" presId="urn:microsoft.com/office/officeart/2005/8/layout/vList6"/>
    <dgm:cxn modelId="{CEA43AB0-FC57-0446-9D35-17566CB93B2C}" type="presOf" srcId="{A1F2C846-3D43-4B79-BED5-6B995E2A0DB9}" destId="{7382D440-2ABF-4447-A40E-0154D2C9EB6C}" srcOrd="0" destOrd="1" presId="urn:microsoft.com/office/officeart/2005/8/layout/vList6"/>
    <dgm:cxn modelId="{68162089-FA02-184B-B958-293778229466}" type="presOf" srcId="{FD15F0B8-841B-49B6-A96F-DB1C14C5D7C0}" destId="{D0EE71FC-77EE-42B6-8EF9-BEF0CF35169D}" srcOrd="0" destOrd="0" presId="urn:microsoft.com/office/officeart/2005/8/layout/vList6"/>
    <dgm:cxn modelId="{B1AB30F7-F959-A548-823F-64BCD96F8100}" type="presOf" srcId="{5016C2A6-4C06-403E-A0DA-05CD3EF2527A}" destId="{AA16C361-E2A8-4B6F-A83A-B80DF6318FDA}" srcOrd="0" destOrd="1" presId="urn:microsoft.com/office/officeart/2005/8/layout/vList6"/>
    <dgm:cxn modelId="{D361F281-D95B-6E4F-BDE5-58F961F949E8}" type="presOf" srcId="{F42016BB-2912-4BDE-9622-358D0200AB5C}" destId="{AA16C361-E2A8-4B6F-A83A-B80DF6318FDA}" srcOrd="0" destOrd="0" presId="urn:microsoft.com/office/officeart/2005/8/layout/vList6"/>
    <dgm:cxn modelId="{4C4550AA-9607-4DBA-9002-A9F3E9310B63}" srcId="{8273C563-84B5-4957-9C6C-6298D5E4E0B7}" destId="{7384862F-9D3A-4063-BCE1-9400A936C6F0}" srcOrd="0" destOrd="0" parTransId="{44FAE2A7-55C3-4873-B516-682E246AFC44}" sibTransId="{A4F94A56-8098-4D55-A861-EF6F0389328B}"/>
    <dgm:cxn modelId="{14A967BB-3323-4357-A67A-302C13EC19CC}" srcId="{8273C563-84B5-4957-9C6C-6298D5E4E0B7}" destId="{A1F2C846-3D43-4B79-BED5-6B995E2A0DB9}" srcOrd="1" destOrd="0" parTransId="{9E738197-C023-47DB-91D4-AAF6A810BCDC}" sibTransId="{65A40569-3567-40E9-B2D7-B63ACDC6BA79}"/>
    <dgm:cxn modelId="{D3662F98-FF96-C944-B8D2-682527D562CF}" type="presOf" srcId="{8273C563-84B5-4957-9C6C-6298D5E4E0B7}" destId="{A9F3F1AA-1BD2-4406-B852-536F5DC81BE8}" srcOrd="0" destOrd="0" presId="urn:microsoft.com/office/officeart/2005/8/layout/vList6"/>
    <dgm:cxn modelId="{1EBF3CC2-ADB6-4FA3-B2C5-1607681673AF}" srcId="{C5EF4B5A-67B2-4E3A-9121-9217CBC918DD}" destId="{8273C563-84B5-4957-9C6C-6298D5E4E0B7}" srcOrd="0" destOrd="0" parTransId="{C5683FA7-2263-49E7-B69B-2B0FF63697E2}" sibTransId="{D581CDC1-A0DA-4ACB-AF53-3451ACAC7BE2}"/>
    <dgm:cxn modelId="{C683F1CE-123D-0542-8125-C90FA7787F15}" type="presOf" srcId="{7384862F-9D3A-4063-BCE1-9400A936C6F0}" destId="{7382D440-2ABF-4447-A40E-0154D2C9EB6C}" srcOrd="0" destOrd="0" presId="urn:microsoft.com/office/officeart/2005/8/layout/vList6"/>
    <dgm:cxn modelId="{44336AA4-460D-49A2-9E87-4E3759E22E9A}" srcId="{FD15F0B8-841B-49B6-A96F-DB1C14C5D7C0}" destId="{F42016BB-2912-4BDE-9622-358D0200AB5C}" srcOrd="0" destOrd="0" parTransId="{D47C3BB0-7AB4-42B1-B1DB-62802408FC75}" sibTransId="{B1BA45AD-C603-45E0-AB41-82BB7868D145}"/>
    <dgm:cxn modelId="{DC3C6A8B-6735-C546-B239-B32D78AE90B1}" type="presParOf" srcId="{50A780C6-53DE-47ED-A03E-1A7658AB1BA9}" destId="{82607D2E-436D-46AD-B796-FAE2AC5C306E}" srcOrd="0" destOrd="0" presId="urn:microsoft.com/office/officeart/2005/8/layout/vList6"/>
    <dgm:cxn modelId="{AB7275A6-D754-1745-8D18-A1459137C43E}" type="presParOf" srcId="{82607D2E-436D-46AD-B796-FAE2AC5C306E}" destId="{A9F3F1AA-1BD2-4406-B852-536F5DC81BE8}" srcOrd="0" destOrd="0" presId="urn:microsoft.com/office/officeart/2005/8/layout/vList6"/>
    <dgm:cxn modelId="{E98BEF63-74BE-A14B-A73A-E1EEE5AAB97F}" type="presParOf" srcId="{82607D2E-436D-46AD-B796-FAE2AC5C306E}" destId="{7382D440-2ABF-4447-A40E-0154D2C9EB6C}" srcOrd="1" destOrd="0" presId="urn:microsoft.com/office/officeart/2005/8/layout/vList6"/>
    <dgm:cxn modelId="{04BDC158-31BD-344B-9D48-0624784EDA69}" type="presParOf" srcId="{50A780C6-53DE-47ED-A03E-1A7658AB1BA9}" destId="{7B35988A-E61B-461A-BB31-003CE1C2550E}" srcOrd="1" destOrd="0" presId="urn:microsoft.com/office/officeart/2005/8/layout/vList6"/>
    <dgm:cxn modelId="{1E0C48C6-9574-5A4A-9AE0-CA9F480ABFB9}" type="presParOf" srcId="{50A780C6-53DE-47ED-A03E-1A7658AB1BA9}" destId="{FA9CA877-09C1-41BD-841E-9B11860FAB09}" srcOrd="2" destOrd="0" presId="urn:microsoft.com/office/officeart/2005/8/layout/vList6"/>
    <dgm:cxn modelId="{0E25C1B6-4547-D947-83F4-00BD935949B3}" type="presParOf" srcId="{FA9CA877-09C1-41BD-841E-9B11860FAB09}" destId="{D0EE71FC-77EE-42B6-8EF9-BEF0CF35169D}" srcOrd="0" destOrd="0" presId="urn:microsoft.com/office/officeart/2005/8/layout/vList6"/>
    <dgm:cxn modelId="{62BBD3A0-90A1-2D48-9EC4-DC2E062597B1}" type="presParOf" srcId="{FA9CA877-09C1-41BD-841E-9B11860FAB09}" destId="{AA16C361-E2A8-4B6F-A83A-B80DF6318FD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EC1667-F811-4FF3-AE17-BAF60704B62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D2997458-EA52-48A8-AD8F-D9DF016CF534}">
      <dgm:prSet phldrT="[Text]" custT="1"/>
      <dgm:spPr/>
      <dgm:t>
        <a:bodyPr/>
        <a:lstStyle/>
        <a:p>
          <a:r>
            <a:rPr lang="en-US" sz="3100" dirty="0" err="1" smtClean="0"/>
            <a:t>Công</a:t>
          </a:r>
          <a:r>
            <a:rPr lang="en-US" sz="3100" dirty="0" smtClean="0"/>
            <a:t> </a:t>
          </a:r>
          <a:r>
            <a:rPr lang="en-US" sz="3100" dirty="0" err="1" smtClean="0"/>
            <a:t>nghệ</a:t>
          </a:r>
          <a:r>
            <a:rPr lang="en-US" sz="3100" dirty="0" smtClean="0"/>
            <a:t> </a:t>
          </a:r>
          <a:r>
            <a:rPr lang="en-US" sz="3100" dirty="0" err="1" smtClean="0"/>
            <a:t>mạng</a:t>
          </a:r>
          <a:r>
            <a:rPr lang="en-US" sz="3100" dirty="0" smtClean="0"/>
            <a:t> </a:t>
          </a:r>
          <a:r>
            <a:rPr lang="en-US" sz="3100" dirty="0" err="1" smtClean="0"/>
            <a:t>ngang</a:t>
          </a:r>
          <a:r>
            <a:rPr lang="en-US" sz="3100" dirty="0" smtClean="0"/>
            <a:t> </a:t>
          </a:r>
          <a:r>
            <a:rPr lang="en-US" sz="3100" dirty="0" err="1" smtClean="0"/>
            <a:t>hàng</a:t>
          </a:r>
          <a:endParaRPr lang="vi-VN" sz="3100" dirty="0"/>
        </a:p>
      </dgm:t>
    </dgm:pt>
    <dgm:pt modelId="{FE62AD7C-EE8D-496E-AB9D-72EEAA5F5000}" type="parTrans" cxnId="{9109BAC4-FFAF-4BFD-B8BD-44F8446662B1}">
      <dgm:prSet/>
      <dgm:spPr/>
      <dgm:t>
        <a:bodyPr/>
        <a:lstStyle/>
        <a:p>
          <a:endParaRPr lang="vi-VN" sz="3100"/>
        </a:p>
      </dgm:t>
    </dgm:pt>
    <dgm:pt modelId="{D02DEA0E-C5FE-4A51-AB9E-FC21082B8EE7}" type="sibTrans" cxnId="{9109BAC4-FFAF-4BFD-B8BD-44F8446662B1}">
      <dgm:prSet/>
      <dgm:spPr/>
      <dgm:t>
        <a:bodyPr/>
        <a:lstStyle/>
        <a:p>
          <a:endParaRPr lang="vi-VN" sz="3100"/>
        </a:p>
      </dgm:t>
    </dgm:pt>
    <dgm:pt modelId="{717286FF-FDD0-425D-B30A-8C2856C6C3C6}">
      <dgm:prSet phldrT="[Text]" custT="1"/>
      <dgm:spPr/>
      <dgm:t>
        <a:bodyPr/>
        <a:lstStyle/>
        <a:p>
          <a:r>
            <a:rPr lang="en-US" sz="3100" dirty="0" err="1" smtClean="0"/>
            <a:t>Định</a:t>
          </a:r>
          <a:r>
            <a:rPr lang="en-US" sz="3100" dirty="0" smtClean="0"/>
            <a:t> </a:t>
          </a:r>
          <a:r>
            <a:rPr lang="en-US" sz="3100" dirty="0" err="1" smtClean="0"/>
            <a:t>tuyến</a:t>
          </a:r>
          <a:r>
            <a:rPr lang="en-US" sz="3100" dirty="0" smtClean="0"/>
            <a:t> </a:t>
          </a:r>
          <a:r>
            <a:rPr lang="en-US" sz="3100" dirty="0" err="1" smtClean="0"/>
            <a:t>và</a:t>
          </a:r>
          <a:r>
            <a:rPr lang="en-US" sz="3100" dirty="0" smtClean="0"/>
            <a:t> </a:t>
          </a:r>
          <a:r>
            <a:rPr lang="en-US" sz="3100" dirty="0" err="1" smtClean="0"/>
            <a:t>định</a:t>
          </a:r>
          <a:r>
            <a:rPr lang="en-US" sz="3100" dirty="0" smtClean="0"/>
            <a:t> </a:t>
          </a:r>
          <a:r>
            <a:rPr lang="en-US" sz="3100" dirty="0" err="1" smtClean="0"/>
            <a:t>vị</a:t>
          </a:r>
          <a:r>
            <a:rPr lang="en-US" sz="3100" dirty="0" smtClean="0"/>
            <a:t> </a:t>
          </a:r>
          <a:r>
            <a:rPr lang="en-US" sz="3100" dirty="0" err="1" smtClean="0"/>
            <a:t>trong</a:t>
          </a:r>
          <a:r>
            <a:rPr lang="en-US" sz="3100" dirty="0" smtClean="0"/>
            <a:t> </a:t>
          </a:r>
          <a:r>
            <a:rPr lang="en-US" sz="3100" dirty="0" err="1" smtClean="0"/>
            <a:t>các</a:t>
          </a:r>
          <a:r>
            <a:rPr lang="en-US" sz="3100" dirty="0" smtClean="0"/>
            <a:t> </a:t>
          </a:r>
          <a:r>
            <a:rPr lang="en-US" sz="3100" dirty="0" err="1" smtClean="0"/>
            <a:t>mạng</a:t>
          </a:r>
          <a:r>
            <a:rPr lang="en-US" sz="3100" dirty="0" smtClean="0"/>
            <a:t> </a:t>
          </a:r>
          <a:r>
            <a:rPr lang="en-US" sz="3100" dirty="0" err="1" smtClean="0"/>
            <a:t>không</a:t>
          </a:r>
          <a:r>
            <a:rPr lang="en-US" sz="3100" dirty="0" smtClean="0"/>
            <a:t> </a:t>
          </a:r>
          <a:r>
            <a:rPr lang="en-US" sz="3100" dirty="0" err="1" smtClean="0"/>
            <a:t>dây</a:t>
          </a:r>
          <a:endParaRPr lang="vi-VN" sz="3100" dirty="0"/>
        </a:p>
      </dgm:t>
    </dgm:pt>
    <dgm:pt modelId="{AF119FF8-F0F9-451E-B145-243B139211B7}" type="parTrans" cxnId="{67CB4290-C938-48BA-9242-AF775351B885}">
      <dgm:prSet/>
      <dgm:spPr/>
      <dgm:t>
        <a:bodyPr/>
        <a:lstStyle/>
        <a:p>
          <a:endParaRPr lang="vi-VN" sz="3100"/>
        </a:p>
      </dgm:t>
    </dgm:pt>
    <dgm:pt modelId="{99CD28B9-C0A4-446D-A306-E7C48D2FE2A6}" type="sibTrans" cxnId="{67CB4290-C938-48BA-9242-AF775351B885}">
      <dgm:prSet/>
      <dgm:spPr/>
      <dgm:t>
        <a:bodyPr/>
        <a:lstStyle/>
        <a:p>
          <a:endParaRPr lang="vi-VN" sz="3100"/>
        </a:p>
      </dgm:t>
    </dgm:pt>
    <dgm:pt modelId="{0B99AF32-172C-486E-B92C-8F509AE8A7FA}">
      <dgm:prSet phldrT="[Text]" custT="1"/>
      <dgm:spPr/>
      <dgm:t>
        <a:bodyPr/>
        <a:lstStyle/>
        <a:p>
          <a:r>
            <a:rPr lang="en-US" sz="3100" dirty="0" err="1" smtClean="0"/>
            <a:t>Các</a:t>
          </a:r>
          <a:r>
            <a:rPr lang="en-US" sz="3100" dirty="0" smtClean="0"/>
            <a:t> </a:t>
          </a:r>
          <a:r>
            <a:rPr lang="en-US" sz="3100" dirty="0" err="1" smtClean="0"/>
            <a:t>giải</a:t>
          </a:r>
          <a:r>
            <a:rPr lang="en-US" sz="3100" dirty="0" smtClean="0"/>
            <a:t> </a:t>
          </a:r>
          <a:r>
            <a:rPr lang="en-US" sz="3100" dirty="0" err="1" smtClean="0"/>
            <a:t>thuật</a:t>
          </a:r>
          <a:r>
            <a:rPr lang="en-US" sz="3100" dirty="0" smtClean="0"/>
            <a:t> </a:t>
          </a:r>
          <a:r>
            <a:rPr lang="en-US" sz="3100" dirty="0" err="1" smtClean="0"/>
            <a:t>phân</a:t>
          </a:r>
          <a:r>
            <a:rPr lang="en-US" sz="3100" dirty="0" smtClean="0"/>
            <a:t> </a:t>
          </a:r>
          <a:r>
            <a:rPr lang="en-US" sz="3100" dirty="0" err="1" smtClean="0"/>
            <a:t>tán</a:t>
          </a:r>
          <a:endParaRPr lang="vi-VN" sz="3100" dirty="0"/>
        </a:p>
      </dgm:t>
    </dgm:pt>
    <dgm:pt modelId="{CDA5AF17-A1A8-4A0E-9BFA-ADE93B3B0FA0}" type="parTrans" cxnId="{95B30CCF-A334-41E1-9116-D5F6B59C18A6}">
      <dgm:prSet/>
      <dgm:spPr/>
      <dgm:t>
        <a:bodyPr/>
        <a:lstStyle/>
        <a:p>
          <a:endParaRPr lang="vi-VN" sz="3100"/>
        </a:p>
      </dgm:t>
    </dgm:pt>
    <dgm:pt modelId="{22F22E96-C037-4FD1-8A81-A4EAB55BC75D}" type="sibTrans" cxnId="{95B30CCF-A334-41E1-9116-D5F6B59C18A6}">
      <dgm:prSet/>
      <dgm:spPr/>
      <dgm:t>
        <a:bodyPr/>
        <a:lstStyle/>
        <a:p>
          <a:endParaRPr lang="vi-VN" sz="3100"/>
        </a:p>
      </dgm:t>
    </dgm:pt>
    <dgm:pt modelId="{09DD242D-AC1A-4259-8973-A617750B4658}" type="pres">
      <dgm:prSet presAssocID="{31EC1667-F811-4FF3-AE17-BAF60704B62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vi-VN"/>
        </a:p>
      </dgm:t>
    </dgm:pt>
    <dgm:pt modelId="{BC9F5F53-A68C-4334-9369-C053BC4CFDD0}" type="pres">
      <dgm:prSet presAssocID="{D2997458-EA52-48A8-AD8F-D9DF016CF534}" presName="parentLin" presStyleCnt="0"/>
      <dgm:spPr/>
    </dgm:pt>
    <dgm:pt modelId="{1500F02C-C4E6-481A-8069-A6C995692715}" type="pres">
      <dgm:prSet presAssocID="{D2997458-EA52-48A8-AD8F-D9DF016CF534}" presName="parentLeftMargin" presStyleLbl="node1" presStyleIdx="0" presStyleCnt="3"/>
      <dgm:spPr/>
      <dgm:t>
        <a:bodyPr/>
        <a:lstStyle/>
        <a:p>
          <a:endParaRPr lang="vi-VN"/>
        </a:p>
      </dgm:t>
    </dgm:pt>
    <dgm:pt modelId="{890CAD9C-132E-4C24-87F8-5C11AA4708F0}" type="pres">
      <dgm:prSet presAssocID="{D2997458-EA52-48A8-AD8F-D9DF016CF53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3E7C672B-CD24-4F4A-819A-88AAF66AB6E5}" type="pres">
      <dgm:prSet presAssocID="{D2997458-EA52-48A8-AD8F-D9DF016CF534}" presName="negativeSpace" presStyleCnt="0"/>
      <dgm:spPr/>
    </dgm:pt>
    <dgm:pt modelId="{A3F61F4C-7CDD-48D8-92AF-F1635F50782D}" type="pres">
      <dgm:prSet presAssocID="{D2997458-EA52-48A8-AD8F-D9DF016CF534}" presName="childText" presStyleLbl="conFgAcc1" presStyleIdx="0" presStyleCnt="3">
        <dgm:presLayoutVars>
          <dgm:bulletEnabled val="1"/>
        </dgm:presLayoutVars>
      </dgm:prSet>
      <dgm:spPr/>
    </dgm:pt>
    <dgm:pt modelId="{A60AEA4A-F20F-4012-BA10-5816419922BA}" type="pres">
      <dgm:prSet presAssocID="{D02DEA0E-C5FE-4A51-AB9E-FC21082B8EE7}" presName="spaceBetweenRectangles" presStyleCnt="0"/>
      <dgm:spPr/>
    </dgm:pt>
    <dgm:pt modelId="{91D38C84-48C5-4674-85A6-9F1A7598F1EA}" type="pres">
      <dgm:prSet presAssocID="{717286FF-FDD0-425D-B30A-8C2856C6C3C6}" presName="parentLin" presStyleCnt="0"/>
      <dgm:spPr/>
    </dgm:pt>
    <dgm:pt modelId="{3948AB81-2FE1-4FC9-93E3-C4F0F2827F33}" type="pres">
      <dgm:prSet presAssocID="{717286FF-FDD0-425D-B30A-8C2856C6C3C6}" presName="parentLeftMargin" presStyleLbl="node1" presStyleIdx="0" presStyleCnt="3"/>
      <dgm:spPr/>
      <dgm:t>
        <a:bodyPr/>
        <a:lstStyle/>
        <a:p>
          <a:endParaRPr lang="vi-VN"/>
        </a:p>
      </dgm:t>
    </dgm:pt>
    <dgm:pt modelId="{08F178CD-2219-4C8B-91EC-D7C3E1FE8BBE}" type="pres">
      <dgm:prSet presAssocID="{717286FF-FDD0-425D-B30A-8C2856C6C3C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D6869359-5CB6-4838-A71F-FBE07C0EC032}" type="pres">
      <dgm:prSet presAssocID="{717286FF-FDD0-425D-B30A-8C2856C6C3C6}" presName="negativeSpace" presStyleCnt="0"/>
      <dgm:spPr/>
    </dgm:pt>
    <dgm:pt modelId="{39422DD1-90D6-45BA-B1FC-1643E0EF350A}" type="pres">
      <dgm:prSet presAssocID="{717286FF-FDD0-425D-B30A-8C2856C6C3C6}" presName="childText" presStyleLbl="conFgAcc1" presStyleIdx="1" presStyleCnt="3">
        <dgm:presLayoutVars>
          <dgm:bulletEnabled val="1"/>
        </dgm:presLayoutVars>
      </dgm:prSet>
      <dgm:spPr/>
    </dgm:pt>
    <dgm:pt modelId="{A6188E94-0CB4-447C-8A81-DAD2C0C76633}" type="pres">
      <dgm:prSet presAssocID="{99CD28B9-C0A4-446D-A306-E7C48D2FE2A6}" presName="spaceBetweenRectangles" presStyleCnt="0"/>
      <dgm:spPr/>
    </dgm:pt>
    <dgm:pt modelId="{62F67A3A-2C6D-42FF-9AFB-DCCA3C610C53}" type="pres">
      <dgm:prSet presAssocID="{0B99AF32-172C-486E-B92C-8F509AE8A7FA}" presName="parentLin" presStyleCnt="0"/>
      <dgm:spPr/>
    </dgm:pt>
    <dgm:pt modelId="{08D945EF-B6D5-400B-93AF-FEF1877EE987}" type="pres">
      <dgm:prSet presAssocID="{0B99AF32-172C-486E-B92C-8F509AE8A7FA}" presName="parentLeftMargin" presStyleLbl="node1" presStyleIdx="1" presStyleCnt="3"/>
      <dgm:spPr/>
      <dgm:t>
        <a:bodyPr/>
        <a:lstStyle/>
        <a:p>
          <a:endParaRPr lang="vi-VN"/>
        </a:p>
      </dgm:t>
    </dgm:pt>
    <dgm:pt modelId="{00AF3C64-A408-4395-B2FB-1F227CDFBB25}" type="pres">
      <dgm:prSet presAssocID="{0B99AF32-172C-486E-B92C-8F509AE8A7F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F519E36B-B19E-4848-9C72-8EB31528DC58}" type="pres">
      <dgm:prSet presAssocID="{0B99AF32-172C-486E-B92C-8F509AE8A7FA}" presName="negativeSpace" presStyleCnt="0"/>
      <dgm:spPr/>
    </dgm:pt>
    <dgm:pt modelId="{986DEF07-775A-479A-941E-FC81F9B959B9}" type="pres">
      <dgm:prSet presAssocID="{0B99AF32-172C-486E-B92C-8F509AE8A7F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7CB4290-C938-48BA-9242-AF775351B885}" srcId="{31EC1667-F811-4FF3-AE17-BAF60704B62F}" destId="{717286FF-FDD0-425D-B30A-8C2856C6C3C6}" srcOrd="1" destOrd="0" parTransId="{AF119FF8-F0F9-451E-B145-243B139211B7}" sibTransId="{99CD28B9-C0A4-446D-A306-E7C48D2FE2A6}"/>
    <dgm:cxn modelId="{B7631122-3E66-C84E-9362-2D281472A2F1}" type="presOf" srcId="{D2997458-EA52-48A8-AD8F-D9DF016CF534}" destId="{1500F02C-C4E6-481A-8069-A6C995692715}" srcOrd="0" destOrd="0" presId="urn:microsoft.com/office/officeart/2005/8/layout/list1"/>
    <dgm:cxn modelId="{95B30CCF-A334-41E1-9116-D5F6B59C18A6}" srcId="{31EC1667-F811-4FF3-AE17-BAF60704B62F}" destId="{0B99AF32-172C-486E-B92C-8F509AE8A7FA}" srcOrd="2" destOrd="0" parTransId="{CDA5AF17-A1A8-4A0E-9BFA-ADE93B3B0FA0}" sibTransId="{22F22E96-C037-4FD1-8A81-A4EAB55BC75D}"/>
    <dgm:cxn modelId="{93809747-DDBD-2946-A764-2448C3C373C3}" type="presOf" srcId="{717286FF-FDD0-425D-B30A-8C2856C6C3C6}" destId="{3948AB81-2FE1-4FC9-93E3-C4F0F2827F33}" srcOrd="0" destOrd="0" presId="urn:microsoft.com/office/officeart/2005/8/layout/list1"/>
    <dgm:cxn modelId="{1D985D84-DF73-6B42-A2BE-7AC94C377E86}" type="presOf" srcId="{0B99AF32-172C-486E-B92C-8F509AE8A7FA}" destId="{08D945EF-B6D5-400B-93AF-FEF1877EE987}" srcOrd="0" destOrd="0" presId="urn:microsoft.com/office/officeart/2005/8/layout/list1"/>
    <dgm:cxn modelId="{8419732F-F11D-E842-98AC-88ECA66212FA}" type="presOf" srcId="{D2997458-EA52-48A8-AD8F-D9DF016CF534}" destId="{890CAD9C-132E-4C24-87F8-5C11AA4708F0}" srcOrd="1" destOrd="0" presId="urn:microsoft.com/office/officeart/2005/8/layout/list1"/>
    <dgm:cxn modelId="{21A1B5DD-9AD7-6B41-B58C-B00AAAA43D5B}" type="presOf" srcId="{0B99AF32-172C-486E-B92C-8F509AE8A7FA}" destId="{00AF3C64-A408-4395-B2FB-1F227CDFBB25}" srcOrd="1" destOrd="0" presId="urn:microsoft.com/office/officeart/2005/8/layout/list1"/>
    <dgm:cxn modelId="{9109BAC4-FFAF-4BFD-B8BD-44F8446662B1}" srcId="{31EC1667-F811-4FF3-AE17-BAF60704B62F}" destId="{D2997458-EA52-48A8-AD8F-D9DF016CF534}" srcOrd="0" destOrd="0" parTransId="{FE62AD7C-EE8D-496E-AB9D-72EEAA5F5000}" sibTransId="{D02DEA0E-C5FE-4A51-AB9E-FC21082B8EE7}"/>
    <dgm:cxn modelId="{E9D5382C-4DB0-0741-805A-E830D844E78D}" type="presOf" srcId="{717286FF-FDD0-425D-B30A-8C2856C6C3C6}" destId="{08F178CD-2219-4C8B-91EC-D7C3E1FE8BBE}" srcOrd="1" destOrd="0" presId="urn:microsoft.com/office/officeart/2005/8/layout/list1"/>
    <dgm:cxn modelId="{952185CC-E609-AF45-9E4C-67B500CEFF8D}" type="presOf" srcId="{31EC1667-F811-4FF3-AE17-BAF60704B62F}" destId="{09DD242D-AC1A-4259-8973-A617750B4658}" srcOrd="0" destOrd="0" presId="urn:microsoft.com/office/officeart/2005/8/layout/list1"/>
    <dgm:cxn modelId="{EDABF182-9D28-3744-803F-30691EAB5E2C}" type="presParOf" srcId="{09DD242D-AC1A-4259-8973-A617750B4658}" destId="{BC9F5F53-A68C-4334-9369-C053BC4CFDD0}" srcOrd="0" destOrd="0" presId="urn:microsoft.com/office/officeart/2005/8/layout/list1"/>
    <dgm:cxn modelId="{6118DB5E-0EB8-D64B-8778-79861062E0A3}" type="presParOf" srcId="{BC9F5F53-A68C-4334-9369-C053BC4CFDD0}" destId="{1500F02C-C4E6-481A-8069-A6C995692715}" srcOrd="0" destOrd="0" presId="urn:microsoft.com/office/officeart/2005/8/layout/list1"/>
    <dgm:cxn modelId="{B8C3B406-836D-9D43-BAB7-8AC3714FE196}" type="presParOf" srcId="{BC9F5F53-A68C-4334-9369-C053BC4CFDD0}" destId="{890CAD9C-132E-4C24-87F8-5C11AA4708F0}" srcOrd="1" destOrd="0" presId="urn:microsoft.com/office/officeart/2005/8/layout/list1"/>
    <dgm:cxn modelId="{0CBF9C5E-2366-3847-AA52-85D00B49247C}" type="presParOf" srcId="{09DD242D-AC1A-4259-8973-A617750B4658}" destId="{3E7C672B-CD24-4F4A-819A-88AAF66AB6E5}" srcOrd="1" destOrd="0" presId="urn:microsoft.com/office/officeart/2005/8/layout/list1"/>
    <dgm:cxn modelId="{79B23F45-2864-CE41-8151-E44B8F664D62}" type="presParOf" srcId="{09DD242D-AC1A-4259-8973-A617750B4658}" destId="{A3F61F4C-7CDD-48D8-92AF-F1635F50782D}" srcOrd="2" destOrd="0" presId="urn:microsoft.com/office/officeart/2005/8/layout/list1"/>
    <dgm:cxn modelId="{FBE74656-FBEB-074C-9DF2-97330F1870AE}" type="presParOf" srcId="{09DD242D-AC1A-4259-8973-A617750B4658}" destId="{A60AEA4A-F20F-4012-BA10-5816419922BA}" srcOrd="3" destOrd="0" presId="urn:microsoft.com/office/officeart/2005/8/layout/list1"/>
    <dgm:cxn modelId="{DC4C5672-3FF1-7B43-96A9-EF67B7EAC68D}" type="presParOf" srcId="{09DD242D-AC1A-4259-8973-A617750B4658}" destId="{91D38C84-48C5-4674-85A6-9F1A7598F1EA}" srcOrd="4" destOrd="0" presId="urn:microsoft.com/office/officeart/2005/8/layout/list1"/>
    <dgm:cxn modelId="{624F8DBF-3138-DE44-B48C-55F694EA8CEC}" type="presParOf" srcId="{91D38C84-48C5-4674-85A6-9F1A7598F1EA}" destId="{3948AB81-2FE1-4FC9-93E3-C4F0F2827F33}" srcOrd="0" destOrd="0" presId="urn:microsoft.com/office/officeart/2005/8/layout/list1"/>
    <dgm:cxn modelId="{61E1EB2C-3BFA-5144-AD6D-BD382F0C4E81}" type="presParOf" srcId="{91D38C84-48C5-4674-85A6-9F1A7598F1EA}" destId="{08F178CD-2219-4C8B-91EC-D7C3E1FE8BBE}" srcOrd="1" destOrd="0" presId="urn:microsoft.com/office/officeart/2005/8/layout/list1"/>
    <dgm:cxn modelId="{FD2B71AB-09D8-544E-8019-4B6824EE0BA0}" type="presParOf" srcId="{09DD242D-AC1A-4259-8973-A617750B4658}" destId="{D6869359-5CB6-4838-A71F-FBE07C0EC032}" srcOrd="5" destOrd="0" presId="urn:microsoft.com/office/officeart/2005/8/layout/list1"/>
    <dgm:cxn modelId="{82430E57-4F73-D549-993F-99FDCA4B3E26}" type="presParOf" srcId="{09DD242D-AC1A-4259-8973-A617750B4658}" destId="{39422DD1-90D6-45BA-B1FC-1643E0EF350A}" srcOrd="6" destOrd="0" presId="urn:microsoft.com/office/officeart/2005/8/layout/list1"/>
    <dgm:cxn modelId="{4449CDB3-4B40-CE41-8D42-307D03C43CF2}" type="presParOf" srcId="{09DD242D-AC1A-4259-8973-A617750B4658}" destId="{A6188E94-0CB4-447C-8A81-DAD2C0C76633}" srcOrd="7" destOrd="0" presId="urn:microsoft.com/office/officeart/2005/8/layout/list1"/>
    <dgm:cxn modelId="{02DAD0CB-9B60-1B43-B57D-31108D9E70D4}" type="presParOf" srcId="{09DD242D-AC1A-4259-8973-A617750B4658}" destId="{62F67A3A-2C6D-42FF-9AFB-DCCA3C610C53}" srcOrd="8" destOrd="0" presId="urn:microsoft.com/office/officeart/2005/8/layout/list1"/>
    <dgm:cxn modelId="{AE021289-52FE-F248-9AE4-657B936F511B}" type="presParOf" srcId="{62F67A3A-2C6D-42FF-9AFB-DCCA3C610C53}" destId="{08D945EF-B6D5-400B-93AF-FEF1877EE987}" srcOrd="0" destOrd="0" presId="urn:microsoft.com/office/officeart/2005/8/layout/list1"/>
    <dgm:cxn modelId="{35FD19E6-602D-584C-B619-2FB2A7EA548E}" type="presParOf" srcId="{62F67A3A-2C6D-42FF-9AFB-DCCA3C610C53}" destId="{00AF3C64-A408-4395-B2FB-1F227CDFBB25}" srcOrd="1" destOrd="0" presId="urn:microsoft.com/office/officeart/2005/8/layout/list1"/>
    <dgm:cxn modelId="{2F00C0EB-4748-DB41-BF9C-DB7D29899285}" type="presParOf" srcId="{09DD242D-AC1A-4259-8973-A617750B4658}" destId="{F519E36B-B19E-4848-9C72-8EB31528DC58}" srcOrd="9" destOrd="0" presId="urn:microsoft.com/office/officeart/2005/8/layout/list1"/>
    <dgm:cxn modelId="{09B7CF25-6AFF-004F-92A2-FC5D2B39E0BC}" type="presParOf" srcId="{09DD242D-AC1A-4259-8973-A617750B4658}" destId="{986DEF07-775A-479A-941E-FC81F9B959B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9D179-FA15-4E5D-B047-F8C79859F93D}">
      <dsp:nvSpPr>
        <dsp:cNvPr id="0" name=""/>
        <dsp:cNvSpPr/>
      </dsp:nvSpPr>
      <dsp:spPr>
        <a:xfrm rot="16200000">
          <a:off x="626126" y="-626126"/>
          <a:ext cx="2384152" cy="363640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An </a:t>
          </a:r>
          <a:r>
            <a:rPr lang="en-US" sz="3000" kern="1200" dirty="0" err="1" smtClean="0"/>
            <a:t>ninh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mạng</a:t>
          </a:r>
          <a:endParaRPr lang="vi-VN" sz="3000" kern="1200" dirty="0"/>
        </a:p>
      </dsp:txBody>
      <dsp:txXfrm rot="5400000">
        <a:off x="-1" y="1"/>
        <a:ext cx="3636404" cy="1788114"/>
      </dsp:txXfrm>
    </dsp:sp>
    <dsp:sp modelId="{15462212-A61B-4AE9-858A-866643F3F34F}">
      <dsp:nvSpPr>
        <dsp:cNvPr id="0" name=""/>
        <dsp:cNvSpPr/>
      </dsp:nvSpPr>
      <dsp:spPr>
        <a:xfrm>
          <a:off x="3636404" y="0"/>
          <a:ext cx="3636404" cy="238415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An </a:t>
          </a:r>
          <a:r>
            <a:rPr lang="en-US" sz="3000" kern="1200" dirty="0" err="1" smtClean="0"/>
            <a:t>toàn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ứng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dụng</a:t>
          </a:r>
          <a:endParaRPr lang="vi-VN" sz="3000" kern="1200" dirty="0"/>
        </a:p>
      </dsp:txBody>
      <dsp:txXfrm>
        <a:off x="3636404" y="0"/>
        <a:ext cx="3636404" cy="1788114"/>
      </dsp:txXfrm>
    </dsp:sp>
    <dsp:sp modelId="{4CAFC878-ED57-4F92-890C-7C5BC6993931}">
      <dsp:nvSpPr>
        <dsp:cNvPr id="0" name=""/>
        <dsp:cNvSpPr/>
      </dsp:nvSpPr>
      <dsp:spPr>
        <a:xfrm rot="10800000">
          <a:off x="0" y="2384152"/>
          <a:ext cx="3636404" cy="238415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Giấu</a:t>
          </a:r>
          <a:r>
            <a:rPr lang="en-US" sz="3000" kern="1200" dirty="0" smtClean="0"/>
            <a:t> tin </a:t>
          </a:r>
          <a:r>
            <a:rPr lang="en-US" sz="3000" kern="1200" dirty="0" err="1" smtClean="0"/>
            <a:t>và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phát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hiện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giấu</a:t>
          </a:r>
          <a:r>
            <a:rPr lang="en-US" sz="3000" kern="1200" dirty="0" smtClean="0"/>
            <a:t> tin</a:t>
          </a:r>
          <a:endParaRPr lang="vi-VN" sz="3000" kern="1200" dirty="0"/>
        </a:p>
      </dsp:txBody>
      <dsp:txXfrm rot="10800000">
        <a:off x="0" y="2980189"/>
        <a:ext cx="3636404" cy="1788114"/>
      </dsp:txXfrm>
    </dsp:sp>
    <dsp:sp modelId="{D9CF43F7-B896-4531-B204-3CD931924605}">
      <dsp:nvSpPr>
        <dsp:cNvPr id="0" name=""/>
        <dsp:cNvSpPr/>
      </dsp:nvSpPr>
      <dsp:spPr>
        <a:xfrm rot="5400000">
          <a:off x="4262530" y="1758026"/>
          <a:ext cx="2384152" cy="363640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Chữ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ký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số</a:t>
          </a:r>
          <a:endParaRPr lang="vi-VN" sz="3000" kern="1200" dirty="0"/>
        </a:p>
      </dsp:txBody>
      <dsp:txXfrm rot="-5400000">
        <a:off x="3636403" y="2980189"/>
        <a:ext cx="3636404" cy="1788114"/>
      </dsp:txXfrm>
    </dsp:sp>
    <dsp:sp modelId="{0A72D8BF-D348-4078-A1E9-926EBADA746D}">
      <dsp:nvSpPr>
        <dsp:cNvPr id="0" name=""/>
        <dsp:cNvSpPr/>
      </dsp:nvSpPr>
      <dsp:spPr>
        <a:xfrm>
          <a:off x="2545482" y="1788114"/>
          <a:ext cx="2181842" cy="1192076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An </a:t>
          </a:r>
          <a:r>
            <a:rPr lang="en-US" sz="3000" kern="1200" dirty="0" err="1" smtClean="0"/>
            <a:t>toàn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thông</a:t>
          </a:r>
          <a:r>
            <a:rPr lang="en-US" sz="3000" kern="1200" dirty="0" smtClean="0"/>
            <a:t> tin</a:t>
          </a:r>
          <a:endParaRPr lang="vi-VN" sz="3000" kern="1200" dirty="0"/>
        </a:p>
      </dsp:txBody>
      <dsp:txXfrm>
        <a:off x="2603674" y="1846306"/>
        <a:ext cx="2065458" cy="10756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82D440-2ABF-4447-A40E-0154D2C9EB6C}">
      <dsp:nvSpPr>
        <dsp:cNvPr id="0" name=""/>
        <dsp:cNvSpPr/>
      </dsp:nvSpPr>
      <dsp:spPr>
        <a:xfrm>
          <a:off x="3225958" y="1396"/>
          <a:ext cx="4838937" cy="110825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/>
            <a:t>Tấn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công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tốc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độ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thấp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vào</a:t>
          </a:r>
          <a:r>
            <a:rPr lang="en-US" sz="2600" kern="1200" dirty="0" smtClean="0"/>
            <a:t> TCP</a:t>
          </a:r>
          <a:endParaRPr lang="vi-VN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/>
            <a:t>Tấn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công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vào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các</a:t>
          </a:r>
          <a:r>
            <a:rPr lang="en-US" sz="2600" kern="1200" dirty="0" smtClean="0"/>
            <a:t> Website </a:t>
          </a:r>
          <a:endParaRPr lang="vi-VN" sz="2600" kern="1200" dirty="0"/>
        </a:p>
      </dsp:txBody>
      <dsp:txXfrm>
        <a:off x="3225958" y="139928"/>
        <a:ext cx="4423340" cy="831194"/>
      </dsp:txXfrm>
    </dsp:sp>
    <dsp:sp modelId="{A9F3F1AA-1BD2-4406-B852-536F5DC81BE8}">
      <dsp:nvSpPr>
        <dsp:cNvPr id="0" name=""/>
        <dsp:cNvSpPr/>
      </dsp:nvSpPr>
      <dsp:spPr>
        <a:xfrm>
          <a:off x="0" y="1396"/>
          <a:ext cx="3225958" cy="11082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Chống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tấn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công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từ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chối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dịch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vụ</a:t>
          </a:r>
          <a:endParaRPr lang="vi-VN" sz="3100" kern="1200" dirty="0"/>
        </a:p>
      </dsp:txBody>
      <dsp:txXfrm>
        <a:off x="54101" y="55497"/>
        <a:ext cx="3117756" cy="1000056"/>
      </dsp:txXfrm>
    </dsp:sp>
    <dsp:sp modelId="{AA16C361-E2A8-4B6F-A83A-B80DF6318FDA}">
      <dsp:nvSpPr>
        <dsp:cNvPr id="0" name=""/>
        <dsp:cNvSpPr/>
      </dsp:nvSpPr>
      <dsp:spPr>
        <a:xfrm>
          <a:off x="3225958" y="1220480"/>
          <a:ext cx="4838937" cy="110825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/>
            <a:t>Các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bọ</a:t>
          </a:r>
          <a:r>
            <a:rPr lang="en-US" sz="2600" kern="1200" dirty="0" smtClean="0"/>
            <a:t> (worm) Internet</a:t>
          </a:r>
          <a:endParaRPr lang="vi-VN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/>
            <a:t>Các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bọ</a:t>
          </a:r>
          <a:r>
            <a:rPr lang="en-US" sz="2600" kern="1200" dirty="0" smtClean="0"/>
            <a:t> email</a:t>
          </a:r>
          <a:endParaRPr lang="vi-VN" sz="2600" kern="1200" dirty="0"/>
        </a:p>
      </dsp:txBody>
      <dsp:txXfrm>
        <a:off x="3225958" y="1359012"/>
        <a:ext cx="4423340" cy="831194"/>
      </dsp:txXfrm>
    </dsp:sp>
    <dsp:sp modelId="{D0EE71FC-77EE-42B6-8EF9-BEF0CF35169D}">
      <dsp:nvSpPr>
        <dsp:cNvPr id="0" name=""/>
        <dsp:cNvSpPr/>
      </dsp:nvSpPr>
      <dsp:spPr>
        <a:xfrm>
          <a:off x="0" y="1220480"/>
          <a:ext cx="3225958" cy="11082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Phát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hiện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và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ngăn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chặn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lây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nhiễm</a:t>
          </a:r>
          <a:endParaRPr lang="vi-VN" sz="3100" kern="1200" dirty="0"/>
        </a:p>
      </dsp:txBody>
      <dsp:txXfrm>
        <a:off x="54101" y="1274581"/>
        <a:ext cx="3117756" cy="1000056"/>
      </dsp:txXfrm>
    </dsp:sp>
    <dsp:sp modelId="{DFF875C9-DF6B-476A-98ED-4E5B6955D04F}">
      <dsp:nvSpPr>
        <dsp:cNvPr id="0" name=""/>
        <dsp:cNvSpPr/>
      </dsp:nvSpPr>
      <dsp:spPr>
        <a:xfrm>
          <a:off x="3225958" y="2439564"/>
          <a:ext cx="4838937" cy="110825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/>
            <a:t>Phát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hiện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bất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thường</a:t>
          </a:r>
          <a:endParaRPr lang="vi-VN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/>
            <a:t>Giám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sát</a:t>
          </a:r>
          <a:r>
            <a:rPr lang="en-US" sz="2600" kern="1200" dirty="0" smtClean="0"/>
            <a:t> an </a:t>
          </a:r>
          <a:r>
            <a:rPr lang="en-US" sz="2600" kern="1200" dirty="0" err="1" smtClean="0"/>
            <a:t>ninh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mạng</a:t>
          </a:r>
          <a:endParaRPr lang="vi-VN" sz="2600" kern="1200" dirty="0"/>
        </a:p>
      </dsp:txBody>
      <dsp:txXfrm>
        <a:off x="3225958" y="2578096"/>
        <a:ext cx="4423340" cy="831194"/>
      </dsp:txXfrm>
    </dsp:sp>
    <dsp:sp modelId="{E5BB5F1B-F512-4231-8F5B-62F1DD57D0BE}">
      <dsp:nvSpPr>
        <dsp:cNvPr id="0" name=""/>
        <dsp:cNvSpPr/>
      </dsp:nvSpPr>
      <dsp:spPr>
        <a:xfrm>
          <a:off x="0" y="2439564"/>
          <a:ext cx="3225958" cy="11082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Phát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hiện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thâm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nhập</a:t>
          </a:r>
          <a:endParaRPr lang="vi-VN" sz="3100" kern="1200" dirty="0"/>
        </a:p>
      </dsp:txBody>
      <dsp:txXfrm>
        <a:off x="54101" y="2493665"/>
        <a:ext cx="3117756" cy="1000056"/>
      </dsp:txXfrm>
    </dsp:sp>
    <dsp:sp modelId="{08C53478-5F7C-4F02-9DF4-A2A70EE3A14E}">
      <dsp:nvSpPr>
        <dsp:cNvPr id="0" name=""/>
        <dsp:cNvSpPr/>
      </dsp:nvSpPr>
      <dsp:spPr>
        <a:xfrm>
          <a:off x="3225958" y="3658648"/>
          <a:ext cx="4838937" cy="110825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/>
            <a:t>Các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mạng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ngang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hàng</a:t>
          </a:r>
          <a:endParaRPr lang="vi-VN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/>
            <a:t>Các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mạng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không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dây</a:t>
          </a:r>
          <a:endParaRPr lang="vi-VN" sz="2600" kern="1200" dirty="0"/>
        </a:p>
      </dsp:txBody>
      <dsp:txXfrm>
        <a:off x="3225958" y="3797180"/>
        <a:ext cx="4423340" cy="831194"/>
      </dsp:txXfrm>
    </dsp:sp>
    <dsp:sp modelId="{8366B067-FFE0-418C-9AA4-91EF3A50E188}">
      <dsp:nvSpPr>
        <dsp:cNvPr id="0" name=""/>
        <dsp:cNvSpPr/>
      </dsp:nvSpPr>
      <dsp:spPr>
        <a:xfrm>
          <a:off x="0" y="3658648"/>
          <a:ext cx="3225958" cy="11082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An </a:t>
          </a:r>
          <a:r>
            <a:rPr lang="en-US" sz="3100" kern="1200" dirty="0" err="1" smtClean="0"/>
            <a:t>ninh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định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tuyến</a:t>
          </a:r>
          <a:endParaRPr lang="vi-VN" sz="3100" kern="1200" dirty="0"/>
        </a:p>
      </dsp:txBody>
      <dsp:txXfrm>
        <a:off x="54101" y="3712749"/>
        <a:ext cx="3117756" cy="10000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82D440-2ABF-4447-A40E-0154D2C9EB6C}">
      <dsp:nvSpPr>
        <dsp:cNvPr id="0" name=""/>
        <dsp:cNvSpPr/>
      </dsp:nvSpPr>
      <dsp:spPr>
        <a:xfrm>
          <a:off x="3225958" y="0"/>
          <a:ext cx="4838937" cy="14900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Bảo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vệ</a:t>
          </a:r>
          <a:r>
            <a:rPr lang="en-US" sz="2400" kern="1200" dirty="0" smtClean="0"/>
            <a:t> Website</a:t>
          </a:r>
          <a:endParaRPr lang="vi-VN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Phát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hiện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lỗ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hổng</a:t>
          </a:r>
          <a:r>
            <a:rPr lang="en-US" sz="2400" kern="1200" dirty="0" smtClean="0"/>
            <a:t> Web</a:t>
          </a:r>
          <a:endParaRPr lang="vi-VN" sz="2400" kern="1200" dirty="0"/>
        </a:p>
      </dsp:txBody>
      <dsp:txXfrm>
        <a:off x="3225958" y="186262"/>
        <a:ext cx="4280152" cy="1117570"/>
      </dsp:txXfrm>
    </dsp:sp>
    <dsp:sp modelId="{A9F3F1AA-1BD2-4406-B852-536F5DC81BE8}">
      <dsp:nvSpPr>
        <dsp:cNvPr id="0" name=""/>
        <dsp:cNvSpPr/>
      </dsp:nvSpPr>
      <dsp:spPr>
        <a:xfrm>
          <a:off x="0" y="0"/>
          <a:ext cx="3225958" cy="14900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An </a:t>
          </a:r>
          <a:r>
            <a:rPr lang="en-US" sz="4000" kern="1200" dirty="0" err="1" smtClean="0"/>
            <a:t>toàn</a:t>
          </a:r>
          <a:r>
            <a:rPr lang="en-US" sz="4000" kern="1200" dirty="0" smtClean="0"/>
            <a:t> </a:t>
          </a:r>
          <a:r>
            <a:rPr lang="en-US" sz="4000" kern="1200" dirty="0" err="1" smtClean="0"/>
            <a:t>ứng</a:t>
          </a:r>
          <a:r>
            <a:rPr lang="en-US" sz="4000" kern="1200" dirty="0" smtClean="0"/>
            <a:t> </a:t>
          </a:r>
          <a:r>
            <a:rPr lang="en-US" sz="4000" kern="1200" dirty="0" err="1" smtClean="0"/>
            <a:t>dụng</a:t>
          </a:r>
          <a:r>
            <a:rPr lang="en-US" sz="4000" kern="1200" dirty="0" smtClean="0"/>
            <a:t> Web</a:t>
          </a:r>
          <a:endParaRPr lang="vi-VN" sz="4000" kern="1200" dirty="0"/>
        </a:p>
      </dsp:txBody>
      <dsp:txXfrm>
        <a:off x="72740" y="72740"/>
        <a:ext cx="3080478" cy="1344614"/>
      </dsp:txXfrm>
    </dsp:sp>
    <dsp:sp modelId="{AA16C361-E2A8-4B6F-A83A-B80DF6318FDA}">
      <dsp:nvSpPr>
        <dsp:cNvPr id="0" name=""/>
        <dsp:cNvSpPr/>
      </dsp:nvSpPr>
      <dsp:spPr>
        <a:xfrm>
          <a:off x="3225958" y="1639104"/>
          <a:ext cx="4838937" cy="14900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Sử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dụng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học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máy</a:t>
          </a:r>
          <a:endParaRPr lang="vi-VN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Mã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độc</a:t>
          </a:r>
          <a:r>
            <a:rPr lang="en-US" sz="2400" kern="1200" dirty="0" smtClean="0"/>
            <a:t> ở </a:t>
          </a:r>
          <a:r>
            <a:rPr lang="en-US" sz="2400" kern="1200" dirty="0" err="1" smtClean="0"/>
            <a:t>mức</a:t>
          </a:r>
          <a:r>
            <a:rPr lang="en-US" sz="2400" kern="1200" dirty="0" smtClean="0"/>
            <a:t> firmware</a:t>
          </a:r>
          <a:endParaRPr lang="vi-VN" sz="2400" kern="1200" dirty="0"/>
        </a:p>
      </dsp:txBody>
      <dsp:txXfrm>
        <a:off x="3225958" y="1825366"/>
        <a:ext cx="4280152" cy="1117570"/>
      </dsp:txXfrm>
    </dsp:sp>
    <dsp:sp modelId="{D0EE71FC-77EE-42B6-8EF9-BEF0CF35169D}">
      <dsp:nvSpPr>
        <dsp:cNvPr id="0" name=""/>
        <dsp:cNvSpPr/>
      </dsp:nvSpPr>
      <dsp:spPr>
        <a:xfrm>
          <a:off x="0" y="1639104"/>
          <a:ext cx="3225958" cy="14900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err="1" smtClean="0"/>
            <a:t>Phân</a:t>
          </a:r>
          <a:r>
            <a:rPr lang="en-US" sz="4000" kern="1200" dirty="0" smtClean="0"/>
            <a:t> </a:t>
          </a:r>
          <a:r>
            <a:rPr lang="en-US" sz="4000" kern="1200" dirty="0" err="1" smtClean="0"/>
            <a:t>tích</a:t>
          </a:r>
          <a:r>
            <a:rPr lang="en-US" sz="4000" kern="1200" dirty="0" smtClean="0"/>
            <a:t> </a:t>
          </a:r>
          <a:r>
            <a:rPr lang="en-US" sz="4000" kern="1200" dirty="0" err="1" smtClean="0"/>
            <a:t>mã</a:t>
          </a:r>
          <a:r>
            <a:rPr lang="en-US" sz="4000" kern="1200" dirty="0" smtClean="0"/>
            <a:t> </a:t>
          </a:r>
          <a:r>
            <a:rPr lang="en-US" sz="4000" kern="1200" dirty="0" err="1" smtClean="0"/>
            <a:t>độc</a:t>
          </a:r>
          <a:endParaRPr lang="vi-VN" sz="4000" kern="1200" dirty="0"/>
        </a:p>
      </dsp:txBody>
      <dsp:txXfrm>
        <a:off x="72740" y="1711844"/>
        <a:ext cx="3080478" cy="1344614"/>
      </dsp:txXfrm>
    </dsp:sp>
    <dsp:sp modelId="{08C53478-5F7C-4F02-9DF4-A2A70EE3A14E}">
      <dsp:nvSpPr>
        <dsp:cNvPr id="0" name=""/>
        <dsp:cNvSpPr/>
      </dsp:nvSpPr>
      <dsp:spPr>
        <a:xfrm>
          <a:off x="3225958" y="3278208"/>
          <a:ext cx="4838937" cy="14900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Đảm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bảo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tính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riêng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tư</a:t>
          </a:r>
          <a:endParaRPr lang="vi-VN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Quản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lý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tính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động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doanh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nghiệp</a:t>
          </a:r>
          <a:endParaRPr lang="vi-VN" sz="2400" kern="1200" dirty="0"/>
        </a:p>
      </dsp:txBody>
      <dsp:txXfrm>
        <a:off x="3225958" y="3464470"/>
        <a:ext cx="4280152" cy="1117570"/>
      </dsp:txXfrm>
    </dsp:sp>
    <dsp:sp modelId="{8366B067-FFE0-418C-9AA4-91EF3A50E188}">
      <dsp:nvSpPr>
        <dsp:cNvPr id="0" name=""/>
        <dsp:cNvSpPr/>
      </dsp:nvSpPr>
      <dsp:spPr>
        <a:xfrm>
          <a:off x="0" y="3278208"/>
          <a:ext cx="3225958" cy="14900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An </a:t>
          </a:r>
          <a:r>
            <a:rPr lang="en-US" sz="4000" kern="1200" dirty="0" err="1" smtClean="0"/>
            <a:t>toàn</a:t>
          </a:r>
          <a:r>
            <a:rPr lang="en-US" sz="4000" kern="1200" dirty="0" smtClean="0"/>
            <a:t> </a:t>
          </a:r>
          <a:r>
            <a:rPr lang="en-US" sz="4000" kern="1200" dirty="0" err="1" smtClean="0"/>
            <a:t>ứng</a:t>
          </a:r>
          <a:r>
            <a:rPr lang="en-US" sz="4000" kern="1200" dirty="0" smtClean="0"/>
            <a:t> </a:t>
          </a:r>
          <a:r>
            <a:rPr lang="en-US" sz="4000" kern="1200" dirty="0" err="1" smtClean="0"/>
            <a:t>dụng</a:t>
          </a:r>
          <a:r>
            <a:rPr lang="en-US" sz="4000" kern="1200" dirty="0" smtClean="0"/>
            <a:t> </a:t>
          </a:r>
          <a:r>
            <a:rPr lang="en-US" sz="4000" kern="1200" dirty="0" err="1" smtClean="0"/>
            <a:t>di</a:t>
          </a:r>
          <a:r>
            <a:rPr lang="en-US" sz="4000" kern="1200" dirty="0" smtClean="0"/>
            <a:t> </a:t>
          </a:r>
          <a:r>
            <a:rPr lang="en-US" sz="4000" kern="1200" dirty="0" err="1" smtClean="0"/>
            <a:t>động</a:t>
          </a:r>
          <a:endParaRPr lang="vi-VN" sz="4000" kern="1200" dirty="0"/>
        </a:p>
      </dsp:txBody>
      <dsp:txXfrm>
        <a:off x="72740" y="3350948"/>
        <a:ext cx="3080478" cy="13446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82D440-2ABF-4447-A40E-0154D2C9EB6C}">
      <dsp:nvSpPr>
        <dsp:cNvPr id="0" name=""/>
        <dsp:cNvSpPr/>
      </dsp:nvSpPr>
      <dsp:spPr>
        <a:xfrm>
          <a:off x="3225958" y="474"/>
          <a:ext cx="4838937" cy="185118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/>
            <a:t>Bảo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vệ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bản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quyền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số</a:t>
          </a:r>
          <a:endParaRPr lang="vi-VN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/>
            <a:t>Thủy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vân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ảnh</a:t>
          </a:r>
          <a:endParaRPr lang="vi-VN" sz="2300" kern="1200" dirty="0"/>
        </a:p>
      </dsp:txBody>
      <dsp:txXfrm>
        <a:off x="3225958" y="231872"/>
        <a:ext cx="4144744" cy="1388386"/>
      </dsp:txXfrm>
    </dsp:sp>
    <dsp:sp modelId="{A9F3F1AA-1BD2-4406-B852-536F5DC81BE8}">
      <dsp:nvSpPr>
        <dsp:cNvPr id="0" name=""/>
        <dsp:cNvSpPr/>
      </dsp:nvSpPr>
      <dsp:spPr>
        <a:xfrm>
          <a:off x="0" y="474"/>
          <a:ext cx="3225958" cy="18511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Giấu</a:t>
          </a:r>
          <a:r>
            <a:rPr lang="en-US" sz="3100" kern="1200" dirty="0" smtClean="0"/>
            <a:t> tin </a:t>
          </a:r>
          <a:r>
            <a:rPr lang="en-US" sz="3100" kern="1200" dirty="0" err="1" smtClean="0"/>
            <a:t>và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phát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hiện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giấu</a:t>
          </a:r>
          <a:r>
            <a:rPr lang="en-US" sz="3100" kern="1200" dirty="0" smtClean="0"/>
            <a:t> tin</a:t>
          </a:r>
          <a:endParaRPr lang="vi-VN" sz="3100" kern="1200" dirty="0"/>
        </a:p>
      </dsp:txBody>
      <dsp:txXfrm>
        <a:off x="90367" y="90841"/>
        <a:ext cx="3045224" cy="1670448"/>
      </dsp:txXfrm>
    </dsp:sp>
    <dsp:sp modelId="{AA16C361-E2A8-4B6F-A83A-B80DF6318FDA}">
      <dsp:nvSpPr>
        <dsp:cNvPr id="0" name=""/>
        <dsp:cNvSpPr/>
      </dsp:nvSpPr>
      <dsp:spPr>
        <a:xfrm>
          <a:off x="3225958" y="2036775"/>
          <a:ext cx="4838937" cy="185118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/>
            <a:t>Cơ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sở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toán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học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của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các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hệ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chữ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ký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số</a:t>
          </a:r>
          <a:r>
            <a:rPr lang="en-US" sz="2300" kern="1200" dirty="0" smtClean="0"/>
            <a:t> an </a:t>
          </a:r>
          <a:r>
            <a:rPr lang="en-US" sz="2300" kern="1200" dirty="0" err="1" smtClean="0"/>
            <a:t>toàn</a:t>
          </a:r>
          <a:endParaRPr lang="vi-VN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/>
            <a:t>Các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nguyên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lý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xây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dựng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hệ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chữ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ký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số</a:t>
          </a:r>
          <a:r>
            <a:rPr lang="en-US" sz="2300" kern="1200" dirty="0" smtClean="0"/>
            <a:t> an </a:t>
          </a:r>
          <a:r>
            <a:rPr lang="en-US" sz="2300" kern="1200" dirty="0" err="1" smtClean="0"/>
            <a:t>toàn</a:t>
          </a:r>
          <a:endParaRPr lang="vi-VN" sz="2300" kern="1200" dirty="0"/>
        </a:p>
      </dsp:txBody>
      <dsp:txXfrm>
        <a:off x="3225958" y="2268173"/>
        <a:ext cx="4144744" cy="1388386"/>
      </dsp:txXfrm>
    </dsp:sp>
    <dsp:sp modelId="{D0EE71FC-77EE-42B6-8EF9-BEF0CF35169D}">
      <dsp:nvSpPr>
        <dsp:cNvPr id="0" name=""/>
        <dsp:cNvSpPr/>
      </dsp:nvSpPr>
      <dsp:spPr>
        <a:xfrm>
          <a:off x="0" y="2036775"/>
          <a:ext cx="3225958" cy="18511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Chữ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ký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số</a:t>
          </a:r>
          <a:endParaRPr lang="vi-VN" sz="3100" kern="1200" dirty="0"/>
        </a:p>
      </dsp:txBody>
      <dsp:txXfrm>
        <a:off x="90367" y="2127142"/>
        <a:ext cx="3045224" cy="16704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F61F4C-7CDD-48D8-92AF-F1635F50782D}">
      <dsp:nvSpPr>
        <dsp:cNvPr id="0" name=""/>
        <dsp:cNvSpPr/>
      </dsp:nvSpPr>
      <dsp:spPr>
        <a:xfrm>
          <a:off x="0" y="577847"/>
          <a:ext cx="7848872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0CAD9C-132E-4C24-87F8-5C11AA4708F0}">
      <dsp:nvSpPr>
        <dsp:cNvPr id="0" name=""/>
        <dsp:cNvSpPr/>
      </dsp:nvSpPr>
      <dsp:spPr>
        <a:xfrm>
          <a:off x="392443" y="61247"/>
          <a:ext cx="549421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Công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nghệ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mạng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ngang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hàng</a:t>
          </a:r>
          <a:endParaRPr lang="vi-VN" sz="3100" kern="1200" dirty="0"/>
        </a:p>
      </dsp:txBody>
      <dsp:txXfrm>
        <a:off x="442880" y="111684"/>
        <a:ext cx="5393336" cy="932326"/>
      </dsp:txXfrm>
    </dsp:sp>
    <dsp:sp modelId="{39422DD1-90D6-45BA-B1FC-1643E0EF350A}">
      <dsp:nvSpPr>
        <dsp:cNvPr id="0" name=""/>
        <dsp:cNvSpPr/>
      </dsp:nvSpPr>
      <dsp:spPr>
        <a:xfrm>
          <a:off x="0" y="2165448"/>
          <a:ext cx="7848872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F178CD-2219-4C8B-91EC-D7C3E1FE8BBE}">
      <dsp:nvSpPr>
        <dsp:cNvPr id="0" name=""/>
        <dsp:cNvSpPr/>
      </dsp:nvSpPr>
      <dsp:spPr>
        <a:xfrm>
          <a:off x="392443" y="1648848"/>
          <a:ext cx="549421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Định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tuyến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và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định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vị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trong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các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mạng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không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dây</a:t>
          </a:r>
          <a:endParaRPr lang="vi-VN" sz="3100" kern="1200" dirty="0"/>
        </a:p>
      </dsp:txBody>
      <dsp:txXfrm>
        <a:off x="442880" y="1699285"/>
        <a:ext cx="5393336" cy="932326"/>
      </dsp:txXfrm>
    </dsp:sp>
    <dsp:sp modelId="{986DEF07-775A-479A-941E-FC81F9B959B9}">
      <dsp:nvSpPr>
        <dsp:cNvPr id="0" name=""/>
        <dsp:cNvSpPr/>
      </dsp:nvSpPr>
      <dsp:spPr>
        <a:xfrm>
          <a:off x="0" y="3753048"/>
          <a:ext cx="7848872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AF3C64-A408-4395-B2FB-1F227CDFBB25}">
      <dsp:nvSpPr>
        <dsp:cNvPr id="0" name=""/>
        <dsp:cNvSpPr/>
      </dsp:nvSpPr>
      <dsp:spPr>
        <a:xfrm>
          <a:off x="392443" y="3236448"/>
          <a:ext cx="549421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Các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giải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thuật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phân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tán</a:t>
          </a:r>
          <a:endParaRPr lang="vi-VN" sz="3100" kern="1200" dirty="0"/>
        </a:p>
      </dsp:txBody>
      <dsp:txXfrm>
        <a:off x="442880" y="3286885"/>
        <a:ext cx="5393336" cy="932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079AEB-80A9-374A-B281-E7CA0F7E812A}" type="datetimeFigureOut">
              <a:rPr lang="vi-VN" altLang="en-US"/>
              <a:pPr/>
              <a:t>11/10/2018</a:t>
            </a:fld>
            <a:endParaRPr lang="vi-V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vi-VN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vi-V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57276A-3E24-6E48-B22B-CB8B0937A4B0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58069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58289D3-7580-0B41-8C6E-7C56384A8204}" type="slidenum">
              <a:rPr lang="vi-VN" altLang="en-US" sz="1200"/>
              <a:pPr eaLnBrk="1" hangingPunct="1"/>
              <a:t>1</a:t>
            </a:fld>
            <a:endParaRPr lang="vi-VN" altLang="en-US" sz="12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47583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Khoa Công nghệ Thông tin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en-US"/>
              <a:t>Phòng thí nghiệm An toàn Thông tin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E604E-EE4F-7041-B9EA-9AB157419EAD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52253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Khoa Công nghệ Thông tin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en-US"/>
              <a:t>Phòng thí nghiệm An toàn Thông tin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870F3-45D6-4F4C-B56E-9F423B7ADE2C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83695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Khoa Công nghệ Thông tin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en-US"/>
              <a:t>Phòng thí nghiệm An toàn Thông tin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15FBF-C32C-C745-8287-809CF1279674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4888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Khoa Công nghệ Thông tin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en-US"/>
              <a:t>Phòng thí nghiệm An toàn Thông tin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E8056-760E-AC47-9BDE-C01279A7E287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9163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Khoa Công nghệ Thông tin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en-US"/>
              <a:t>Phòng thí nghiệm An toàn Thông tin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ED324-0A6C-6C42-980F-58899F707767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267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Khoa Công nghệ Thông tin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en-US"/>
              <a:t>Phòng thí nghiệm An toàn Thông tin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AA5B1-0D6B-7843-92CE-CF66543105DF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9905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Khoa Công nghệ Thông tin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en-US"/>
              <a:t>Phòng thí nghiệm An toàn Thông tin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D1932-1633-DB4C-BE8B-BE477DFAB207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72115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Khoa Công nghệ Thông tin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en-US"/>
              <a:t>Phòng thí nghiệm An toàn Thông tin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9A42E-5566-BF4E-93ED-E82C835ADF5B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858822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Khoa Công nghệ Thông tin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en-US"/>
              <a:t>Phòng thí nghiệm An toàn Thông tin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DAA18-FBFC-3044-859F-F870AACC5141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8853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Khoa Công nghệ Thông tin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en-US"/>
              <a:t>Phòng thí nghiệm An toàn Thông tin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7EB5C-0D1A-074F-966C-595364096B8A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38603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vi-VN"/>
              <a:t>Khoa Công nghệ Thông tin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altLang="en-US"/>
              <a:t>Phòng thí nghiệm An toàn Thông tin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04E81-C43B-AC45-A108-765C2D0800BB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31016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9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vi-VN"/>
              <a:t>Khoa Công nghệ Thông tin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r>
              <a:rPr lang="vi-VN" altLang="en-US"/>
              <a:t>Phòng thí nghiệm An toàn Thông tin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36157AE-8820-0645-8484-2124359EB5CA}" type="slidenum">
              <a:rPr lang="vi-VN" altLang="en-US"/>
              <a:pPr/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>
                <a:solidFill>
                  <a:srgbClr val="632523"/>
                </a:solidFill>
                <a:latin typeface="Arial" charset="0"/>
                <a:ea typeface="ＭＳ Ｐゴシック" charset="-128"/>
              </a:rPr>
              <a:t>PHÒNG THÍ NGHIỆM</a:t>
            </a:r>
            <a:br>
              <a:rPr lang="en-US" altLang="en-US" b="1">
                <a:solidFill>
                  <a:srgbClr val="632523"/>
                </a:solidFill>
                <a:latin typeface="Arial" charset="0"/>
                <a:ea typeface="ＭＳ Ｐゴシック" charset="-128"/>
              </a:rPr>
            </a:br>
            <a:r>
              <a:rPr lang="en-US" altLang="en-US" b="1">
                <a:solidFill>
                  <a:srgbClr val="632523"/>
                </a:solidFill>
                <a:latin typeface="Arial" charset="0"/>
                <a:ea typeface="ＭＳ Ｐゴシック" charset="-128"/>
              </a:rPr>
              <a:t>AN TOÀN THÔNG TIN</a:t>
            </a:r>
            <a:endParaRPr lang="vi-VN" altLang="en-US" b="1">
              <a:solidFill>
                <a:srgbClr val="632523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10000"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latin typeface="Candara" pitchFamily="34" charset="0"/>
              </a:rPr>
              <a:t>KHOA CÔNG NGHỆ THÔNG TIN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b="1" dirty="0" smtClean="0">
              <a:latin typeface="Candara" pitchFamily="34" charset="0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Năm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2018</a:t>
            </a:r>
            <a:endParaRPr lang="vi-VN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6349515-FA19-0D4A-8AC0-C0EB80F9A52F}" type="slidenum">
              <a:rPr lang="vi-VN" altLang="en-US" sz="1200">
                <a:solidFill>
                  <a:srgbClr val="898989"/>
                </a:solidFill>
              </a:rPr>
              <a:pPr eaLnBrk="1" hangingPunct="1"/>
              <a:t>1</a:t>
            </a:fld>
            <a:endParaRPr lang="vi-VN" altLang="en-US" sz="1200">
              <a:solidFill>
                <a:srgbClr val="898989"/>
              </a:solidFill>
            </a:endParaRPr>
          </a:p>
        </p:txBody>
      </p:sp>
      <p:sp>
        <p:nvSpPr>
          <p:cNvPr id="14340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KHOA CÔNG NGHỆ THÔNG TIN</a:t>
            </a:r>
          </a:p>
        </p:txBody>
      </p:sp>
      <p:sp>
        <p:nvSpPr>
          <p:cNvPr id="14341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PHÒNG THÍ NGHIỆM AN TOÀN THÔNG 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Các nghiên cứu khác</a:t>
            </a:r>
            <a:endParaRPr lang="vi-VN" altLang="en-US">
              <a:ea typeface="ＭＳ Ｐゴシック" charset="-128"/>
            </a:endParaRPr>
          </a:p>
        </p:txBody>
      </p:sp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KHOA CÔNG NGHỆ THÔNG TIN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PHÒNG THÍ NGHIỆM AN TOÀN THÔNG TIN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36925929-15B0-2146-8539-F510747ACC53}" type="slidenum">
              <a:rPr lang="vi-VN" altLang="en-US" sz="1200">
                <a:solidFill>
                  <a:srgbClr val="898989"/>
                </a:solidFill>
              </a:rPr>
              <a:pPr eaLnBrk="1" hangingPunct="1"/>
              <a:t>10</a:t>
            </a:fld>
            <a:endParaRPr lang="vi-VN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683568" y="1397000"/>
          <a:ext cx="7848872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Nội dung</a:t>
            </a:r>
            <a:endParaRPr lang="vi-VN" altLang="en-US">
              <a:ea typeface="ＭＳ Ｐゴシック" charset="-128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Đội ngũ cán bộ</a:t>
            </a:r>
          </a:p>
          <a:p>
            <a:r>
              <a:rPr lang="en-US" altLang="en-US">
                <a:ea typeface="ＭＳ Ｐゴシック" charset="-128"/>
              </a:rPr>
              <a:t>Đào tạo</a:t>
            </a:r>
          </a:p>
          <a:p>
            <a:r>
              <a:rPr lang="en-US" altLang="en-US">
                <a:ea typeface="ＭＳ Ｐゴシック" charset="-128"/>
              </a:rPr>
              <a:t>Các lĩnh vực nghiên cứu</a:t>
            </a:r>
          </a:p>
          <a:p>
            <a:r>
              <a:rPr lang="en-US" altLang="en-US">
                <a:ea typeface="ＭＳ Ｐゴシック" charset="-128"/>
              </a:rPr>
              <a:t>Dự án phát triển an toàn thông tin đến 2020 </a:t>
            </a:r>
          </a:p>
          <a:p>
            <a:r>
              <a:rPr lang="en-US" altLang="en-US">
                <a:ea typeface="ＭＳ Ｐゴシック" charset="-128"/>
              </a:rPr>
              <a:t>Một số chủ đề nghiên cứu điển hình</a:t>
            </a:r>
          </a:p>
          <a:p>
            <a:pPr lvl="1"/>
            <a:r>
              <a:rPr lang="en-US" altLang="en-US">
                <a:ea typeface="ＭＳ Ｐゴシック" charset="-128"/>
              </a:rPr>
              <a:t>Chống tấn công từ chối dịch vụ tốc độ thấp</a:t>
            </a:r>
          </a:p>
          <a:p>
            <a:pPr lvl="1"/>
            <a:r>
              <a:rPr lang="en-US" altLang="en-US">
                <a:ea typeface="ＭＳ Ｐゴシック" charset="-128"/>
              </a:rPr>
              <a:t>Chống lây nhiễm worm trên mạng Internet</a:t>
            </a:r>
          </a:p>
          <a:p>
            <a:endParaRPr lang="en-US" altLang="en-US">
              <a:ea typeface="ＭＳ Ｐゴシック" charset="-128"/>
            </a:endParaRPr>
          </a:p>
          <a:p>
            <a:endParaRPr lang="vi-VN" altLang="en-US">
              <a:ea typeface="ＭＳ Ｐゴシック" charset="-128"/>
            </a:endParaRP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KHOA CÔNG NGHỆ THÔNG TIN</a:t>
            </a: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PHÒNG THÍ NGHIỆM AN TOÀN THÔNG TIN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38FCC5BA-97D3-7D4C-8E07-377C3A7C60F1}" type="slidenum">
              <a:rPr lang="vi-VN" altLang="en-US" sz="1200">
                <a:solidFill>
                  <a:srgbClr val="898989"/>
                </a:solidFill>
              </a:rPr>
              <a:pPr eaLnBrk="1" hangingPunct="1"/>
              <a:t>2</a:t>
            </a:fld>
            <a:endParaRPr lang="vi-V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Cán bộ cơ hữu</a:t>
            </a:r>
            <a:endParaRPr lang="vi-VN" altLang="en-US">
              <a:ea typeface="ＭＳ Ｐゴシック" charset="-12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397298"/>
              </p:ext>
            </p:extLst>
          </p:nvPr>
        </p:nvGraphicFramePr>
        <p:xfrm>
          <a:off x="457200" y="1417637"/>
          <a:ext cx="8229600" cy="4746628"/>
        </p:xfrm>
        <a:graphic>
          <a:graphicData uri="http://schemas.openxmlformats.org/drawingml/2006/table">
            <a:tbl>
              <a:tblPr/>
              <a:tblGrid>
                <a:gridCol w="1162050"/>
                <a:gridCol w="7067550"/>
              </a:tblGrid>
              <a:tr h="11866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800100" indent="-3429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TS. </a:t>
                      </a:r>
                      <a:r>
                        <a:rPr kumimoji="0" lang="en-US" alt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Nguyễn</a:t>
                      </a: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alt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Đại</a:t>
                      </a: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alt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Thọ</a:t>
                      </a: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, </a:t>
                      </a:r>
                      <a:r>
                        <a:rPr kumimoji="0" lang="en-US" altLang="en-US" sz="3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Phụ</a:t>
                      </a:r>
                      <a:r>
                        <a:rPr kumimoji="0" lang="en-US" altLang="en-US" sz="32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altLang="en-US" sz="3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trách</a:t>
                      </a:r>
                      <a:r>
                        <a:rPr kumimoji="0" lang="en-US" altLang="en-US" sz="32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altLang="en-US" sz="3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phòng</a:t>
                      </a:r>
                      <a:endParaRPr kumimoji="0" lang="en-US" altLang="en-US" sz="32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nguyendaitho@vnu.edu.vn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, 0989063690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66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TS. </a:t>
                      </a:r>
                      <a:r>
                        <a:rPr kumimoji="0" lang="en-US" alt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Lê</a:t>
                      </a: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alt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Đình</a:t>
                      </a: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Thanh</a:t>
                      </a:r>
                    </a:p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thanhld@vnu.edu.vn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, 0987257504</a:t>
                      </a:r>
                      <a:endParaRPr kumimoji="0" lang="vi-V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66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3200" dirty="0" smtClean="0"/>
                        <a:t>TS. </a:t>
                      </a:r>
                      <a:r>
                        <a:rPr lang="en-US" sz="3200" dirty="0" err="1" smtClean="0"/>
                        <a:t>Lê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Thị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Hợi</a:t>
                      </a:r>
                      <a:endParaRPr lang="en-US" sz="1800" dirty="0" smtClean="0"/>
                    </a:p>
                    <a:p>
                      <a:pPr marL="457200" lvl="1" indent="0">
                        <a:buFont typeface="Arial" charset="0"/>
                        <a:buNone/>
                      </a:pPr>
                      <a:r>
                        <a:rPr lang="en-US" sz="3200" dirty="0" err="1" smtClean="0"/>
                        <a:t>le.thi.hoi@gmail.com</a:t>
                      </a:r>
                      <a:endParaRPr lang="en-US" sz="3200" dirty="0" smtClean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66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vi-V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KHOA CÔNG NGHỆ THÔNG TIN</a:t>
            </a:r>
          </a:p>
        </p:txBody>
      </p:sp>
      <p:sp>
        <p:nvSpPr>
          <p:cNvPr id="1640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PHÒNG THÍ NGHIỆM AN TOÀN THÔNG TIN</a:t>
            </a:r>
          </a:p>
        </p:txBody>
      </p:sp>
      <p:sp>
        <p:nvSpPr>
          <p:cNvPr id="164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FB33827-0DDA-0C45-8229-1330535F1715}" type="slidenum">
              <a:rPr lang="vi-VN" altLang="en-US" sz="1200">
                <a:solidFill>
                  <a:srgbClr val="898989"/>
                </a:solidFill>
              </a:rPr>
              <a:pPr eaLnBrk="1" hangingPunct="1"/>
              <a:t>3</a:t>
            </a:fld>
            <a:endParaRPr lang="vi-VN" altLang="en-US" sz="1200">
              <a:solidFill>
                <a:srgbClr val="898989"/>
              </a:solidFill>
            </a:endParaRPr>
          </a:p>
        </p:txBody>
      </p:sp>
      <p:pic>
        <p:nvPicPr>
          <p:cNvPr id="16406" name="Picture 10" descr="Th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56792"/>
            <a:ext cx="1227137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8" name="Picture 13" descr="LeDinhThan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56" y="2853110"/>
            <a:ext cx="13716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Cộng tác viên (1)</a:t>
            </a:r>
            <a:endParaRPr lang="vi-VN" altLang="en-US">
              <a:ea typeface="ＭＳ Ｐゴシック" charset="-128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GS. TS. Nguyễn Thanh Thủy</a:t>
            </a:r>
          </a:p>
          <a:p>
            <a:pPr lvl="1"/>
            <a:r>
              <a:rPr lang="en-US" altLang="en-US">
                <a:ea typeface="ＭＳ Ｐゴシック" charset="-128"/>
              </a:rPr>
              <a:t>Trường Đại học Công nghệ, Đại học Quốc gia Hà Nội</a:t>
            </a:r>
          </a:p>
          <a:p>
            <a:r>
              <a:rPr lang="en-US" altLang="en-US">
                <a:ea typeface="ＭＳ Ｐゴシック" charset="-128"/>
              </a:rPr>
              <a:t>PGS. TS. Hồ Thuần</a:t>
            </a:r>
          </a:p>
          <a:p>
            <a:pPr lvl="1"/>
            <a:r>
              <a:rPr lang="en-US" altLang="en-US">
                <a:ea typeface="ＭＳ Ｐゴシック" charset="-128"/>
              </a:rPr>
              <a:t>Viện Công nghệ Thông tin, Viện Hàn lâm Khoa học và Công nghệ Việt Nam</a:t>
            </a:r>
          </a:p>
          <a:p>
            <a:r>
              <a:rPr lang="en-US" altLang="en-US">
                <a:ea typeface="ＭＳ Ｐゴシック" charset="-128"/>
              </a:rPr>
              <a:t>TS. Hồ Văn Canh</a:t>
            </a:r>
          </a:p>
          <a:p>
            <a:pPr lvl="1"/>
            <a:r>
              <a:rPr lang="en-US" altLang="en-US">
                <a:ea typeface="ＭＳ Ｐゴシック" charset="-128"/>
              </a:rPr>
              <a:t>Cục Kỹ thuật Nghiệp vụ, Bộ Công an</a:t>
            </a:r>
          </a:p>
        </p:txBody>
      </p:sp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KHOA CÔNG NGHỆ THÔNG TIN</a:t>
            </a: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PHÒNG THÍ NGHIỆM AN TOÀN THÔNG TIN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AE63125-3CDA-AE48-B5D0-5AA40C295954}" type="slidenum">
              <a:rPr lang="vi-VN" altLang="en-US" sz="1200">
                <a:solidFill>
                  <a:srgbClr val="898989"/>
                </a:solidFill>
              </a:rPr>
              <a:pPr eaLnBrk="1" hangingPunct="1"/>
              <a:t>4</a:t>
            </a:fld>
            <a:endParaRPr lang="vi-V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Cộng tác viên (2)</a:t>
            </a:r>
            <a:endParaRPr lang="vi-VN" altLang="en-US">
              <a:ea typeface="ＭＳ Ｐゴシック" charset="-128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GS. TS. Đỗ Văn Tiến</a:t>
            </a:r>
          </a:p>
          <a:p>
            <a:pPr lvl="1"/>
            <a:r>
              <a:rPr lang="en-US" altLang="en-US">
                <a:ea typeface="ＭＳ Ｐゴシック" charset="-128"/>
              </a:rPr>
              <a:t>Budapest University of Technology and Economics</a:t>
            </a:r>
          </a:p>
          <a:p>
            <a:r>
              <a:rPr lang="en-US" altLang="en-US">
                <a:ea typeface="ＭＳ Ｐゴシック" charset="-128"/>
              </a:rPr>
              <a:t>TS. Vũ Hải Long</a:t>
            </a:r>
          </a:p>
          <a:p>
            <a:pPr lvl="1"/>
            <a:r>
              <a:rPr lang="en-US" altLang="en-US">
                <a:ea typeface="ＭＳ Ｐゴシック" charset="-128"/>
              </a:rPr>
              <a:t>IBM Thomas J. Watson Research Center</a:t>
            </a:r>
          </a:p>
          <a:p>
            <a:r>
              <a:rPr lang="en-US" altLang="en-US">
                <a:ea typeface="ＭＳ Ｐゴシック" charset="-128"/>
              </a:rPr>
              <a:t>GS. TS. Anthony Busson</a:t>
            </a:r>
          </a:p>
          <a:p>
            <a:pPr lvl="1"/>
            <a:r>
              <a:rPr lang="en-US" altLang="en-US">
                <a:ea typeface="ＭＳ Ｐゴシック" charset="-128"/>
              </a:rPr>
              <a:t>Université de Lyon</a:t>
            </a:r>
          </a:p>
          <a:p>
            <a:r>
              <a:rPr lang="en-US" altLang="en-US">
                <a:ea typeface="ＭＳ Ｐゴシック" charset="-128"/>
              </a:rPr>
              <a:t>GS. TS. N. Asokan</a:t>
            </a:r>
          </a:p>
          <a:p>
            <a:pPr lvl="1"/>
            <a:r>
              <a:rPr lang="en-US" altLang="en-US">
                <a:ea typeface="ＭＳ Ｐゴシック" charset="-128"/>
              </a:rPr>
              <a:t>Aalto University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KHOA CÔNG NGHỆ THÔNG TIN</a:t>
            </a: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PHÒNG THÍ NGHIỆM AN TOÀN THÔNG TIN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D673DE9-FD46-054E-BD84-640626439BEB}" type="slidenum">
              <a:rPr lang="vi-VN" altLang="en-US" sz="1200">
                <a:solidFill>
                  <a:srgbClr val="898989"/>
                </a:solidFill>
              </a:rPr>
              <a:pPr eaLnBrk="1" hangingPunct="1"/>
              <a:t>5</a:t>
            </a:fld>
            <a:endParaRPr lang="vi-V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Nghiên cứu an toàn thông tin</a:t>
            </a:r>
            <a:endParaRPr lang="vi-VN" altLang="en-US">
              <a:ea typeface="ＭＳ Ｐゴシック" charset="-128"/>
            </a:endParaRPr>
          </a:p>
        </p:txBody>
      </p:sp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KHOA CÔNG NGHỆ THÔNG TIN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PHÒNG THÍ NGHIỆM AN TOÀN THÔNG TIN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E5EBE30-8F2B-6A4B-BF75-90CB3FD624B4}" type="slidenum">
              <a:rPr lang="vi-VN" altLang="en-US" sz="1200">
                <a:solidFill>
                  <a:srgbClr val="898989"/>
                </a:solidFill>
              </a:rPr>
              <a:pPr eaLnBrk="1" hangingPunct="1"/>
              <a:t>6</a:t>
            </a:fld>
            <a:endParaRPr lang="vi-VN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11" name="Diagram 10"/>
          <p:cNvGraphicFramePr/>
          <p:nvPr/>
        </p:nvGraphicFramePr>
        <p:xfrm>
          <a:off x="1043608" y="1397000"/>
          <a:ext cx="7272808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Nghiên cứu an ninh mạng</a:t>
            </a:r>
            <a:endParaRPr lang="vi-VN" altLang="en-US">
              <a:ea typeface="ＭＳ Ｐゴシック" charset="-128"/>
            </a:endParaRPr>
          </a:p>
        </p:txBody>
      </p:sp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KHOA CÔNG NGHỆ THÔNG TIN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PHÒNG THÍ NGHIỆM AN TOÀN THÔNG TIN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1E8D829-F9DB-FD4F-AA2A-6369DE5E0369}" type="slidenum">
              <a:rPr lang="vi-VN" altLang="en-US" sz="1200">
                <a:solidFill>
                  <a:srgbClr val="898989"/>
                </a:solidFill>
              </a:rPr>
              <a:pPr eaLnBrk="1" hangingPunct="1"/>
              <a:t>7</a:t>
            </a:fld>
            <a:endParaRPr lang="vi-VN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539552" y="1397000"/>
          <a:ext cx="8064896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Nghiên cứu an toàn ứng dụng</a:t>
            </a:r>
            <a:endParaRPr lang="vi-VN" altLang="en-US">
              <a:ea typeface="ＭＳ Ｐゴシック" charset="-128"/>
            </a:endParaRPr>
          </a:p>
        </p:txBody>
      </p:sp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KHOA CÔNG NGHỆ THÔNG TIN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PHÒNG THÍ NGHIỆM AN TOÀN THÔNG TIN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85E5535-A50F-004B-B510-E6DDF78D7A40}" type="slidenum">
              <a:rPr lang="vi-VN" altLang="en-US" sz="1200">
                <a:solidFill>
                  <a:srgbClr val="898989"/>
                </a:solidFill>
              </a:rPr>
              <a:pPr eaLnBrk="1" hangingPunct="1"/>
              <a:t>8</a:t>
            </a:fld>
            <a:endParaRPr lang="vi-VN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539552" y="1397000"/>
          <a:ext cx="8064896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Nghiên cứu giấu tin và chữ ký số</a:t>
            </a:r>
            <a:endParaRPr lang="vi-VN" altLang="en-US">
              <a:ea typeface="ＭＳ Ｐゴシック" charset="-128"/>
            </a:endParaRPr>
          </a:p>
        </p:txBody>
      </p:sp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KHOA CÔNG NGHỆ THÔNG TIN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vi-VN" altLang="en-US" sz="1200">
                <a:solidFill>
                  <a:srgbClr val="898989"/>
                </a:solidFill>
              </a:rPr>
              <a:t>PHÒNG THÍ NGHIỆM AN TOÀN THÔNG TIN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C883711-B13C-BD47-BEF8-4DCE9C16F4BC}" type="slidenum">
              <a:rPr lang="vi-VN" altLang="en-US" sz="1200">
                <a:solidFill>
                  <a:srgbClr val="898989"/>
                </a:solidFill>
              </a:rPr>
              <a:pPr eaLnBrk="1" hangingPunct="1"/>
              <a:t>9</a:t>
            </a:fld>
            <a:endParaRPr lang="vi-VN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539552" y="1700808"/>
          <a:ext cx="8064896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544</Words>
  <Application>Microsoft Macintosh PowerPoint</Application>
  <PresentationFormat>On-screen Show (4:3)</PresentationFormat>
  <Paragraphs>107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ＭＳ Ｐゴシック</vt:lpstr>
      <vt:lpstr>Times New Roman</vt:lpstr>
      <vt:lpstr>Candara</vt:lpstr>
      <vt:lpstr>Verdana</vt:lpstr>
      <vt:lpstr>Calibri</vt:lpstr>
      <vt:lpstr>Office Theme</vt:lpstr>
      <vt:lpstr>PHÒNG THÍ NGHIỆM AN TOÀN THÔNG TIN</vt:lpstr>
      <vt:lpstr>Nội dung</vt:lpstr>
      <vt:lpstr>Cán bộ cơ hữu</vt:lpstr>
      <vt:lpstr>Cộng tác viên (1)</vt:lpstr>
      <vt:lpstr>Cộng tác viên (2)</vt:lpstr>
      <vt:lpstr>Nghiên cứu an toàn thông tin</vt:lpstr>
      <vt:lpstr>Nghiên cứu an ninh mạng</vt:lpstr>
      <vt:lpstr>Nghiên cứu an toàn ứng dụng</vt:lpstr>
      <vt:lpstr>Nghiên cứu giấu tin và chữ ký số</vt:lpstr>
      <vt:lpstr>Các nghiên cứu khác</vt:lpstr>
    </vt:vector>
  </TitlesOfParts>
  <Company>Grizli777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THÍ NGHIỆM AN TOÀN THÔNG TIN</dc:title>
  <dc:creator>Nguyen Dai Tho</dc:creator>
  <cp:lastModifiedBy>Microsoft Office User</cp:lastModifiedBy>
  <cp:revision>28</cp:revision>
  <dcterms:created xsi:type="dcterms:W3CDTF">2014-06-18T07:57:14Z</dcterms:created>
  <dcterms:modified xsi:type="dcterms:W3CDTF">2018-10-11T14:14:04Z</dcterms:modified>
</cp:coreProperties>
</file>