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1"/>
    <p:sldMasterId id="2147483722" r:id="rId2"/>
  </p:sldMasterIdLst>
  <p:notesMasterIdLst>
    <p:notesMasterId r:id="rId11"/>
  </p:notesMasterIdLst>
  <p:handoutMasterIdLst>
    <p:handoutMasterId r:id="rId12"/>
  </p:handoutMasterIdLst>
  <p:sldIdLst>
    <p:sldId id="258" r:id="rId3"/>
    <p:sldId id="269" r:id="rId4"/>
    <p:sldId id="283" r:id="rId5"/>
    <p:sldId id="284" r:id="rId6"/>
    <p:sldId id="285" r:id="rId7"/>
    <p:sldId id="293" r:id="rId8"/>
    <p:sldId id="286" r:id="rId9"/>
    <p:sldId id="316" r:id="rId10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00"/>
    <a:srgbClr val="FFFFCC"/>
    <a:srgbClr val="99CCFF"/>
    <a:srgbClr val="CC3300"/>
    <a:srgbClr val="9900CC"/>
    <a:srgbClr val="FFCCFF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02" autoAdjust="0"/>
    <p:restoredTop sz="94599" autoAdjust="0"/>
  </p:normalViewPr>
  <p:slideViewPr>
    <p:cSldViewPr>
      <p:cViewPr varScale="1">
        <p:scale>
          <a:sx n="62" d="100"/>
          <a:sy n="62" d="100"/>
        </p:scale>
        <p:origin x="-19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B09F88-CAA4-47BF-AFD7-EC9FD58E5D2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A72C6C85-C6AE-470B-B216-EA06C33BD73E}">
      <dgm:prSet phldrT="[Text]"/>
      <dgm:spPr/>
      <dgm:t>
        <a:bodyPr/>
        <a:lstStyle/>
        <a:p>
          <a:r>
            <a:rPr lang="en-US" dirty="0" smtClean="0"/>
            <a:t>Information Security</a:t>
          </a:r>
          <a:endParaRPr lang="vi-VN" dirty="0"/>
        </a:p>
      </dgm:t>
    </dgm:pt>
    <dgm:pt modelId="{A7855FBD-3D72-4D1E-A638-A71A8EE75029}" type="parTrans" cxnId="{A160835E-0B14-4055-B917-19E0F74ED5BE}">
      <dgm:prSet/>
      <dgm:spPr/>
      <dgm:t>
        <a:bodyPr/>
        <a:lstStyle/>
        <a:p>
          <a:endParaRPr lang="vi-VN"/>
        </a:p>
      </dgm:t>
    </dgm:pt>
    <dgm:pt modelId="{51B7E988-CBC1-43F4-8096-D97A7F5D3952}" type="sibTrans" cxnId="{A160835E-0B14-4055-B917-19E0F74ED5BE}">
      <dgm:prSet/>
      <dgm:spPr/>
      <dgm:t>
        <a:bodyPr/>
        <a:lstStyle/>
        <a:p>
          <a:endParaRPr lang="vi-VN"/>
        </a:p>
      </dgm:t>
    </dgm:pt>
    <dgm:pt modelId="{8EB7CEB3-D517-42E4-B284-0556E508D6BC}">
      <dgm:prSet phldrT="[Text]"/>
      <dgm:spPr/>
      <dgm:t>
        <a:bodyPr/>
        <a:lstStyle/>
        <a:p>
          <a:r>
            <a:rPr lang="en-US" dirty="0" smtClean="0"/>
            <a:t>Network Security</a:t>
          </a:r>
          <a:endParaRPr lang="vi-VN" dirty="0"/>
        </a:p>
      </dgm:t>
    </dgm:pt>
    <dgm:pt modelId="{5D823291-D30E-48A7-B640-2BDB3E687A2B}" type="parTrans" cxnId="{18BD1614-1E44-4885-82AE-AE4E6C052206}">
      <dgm:prSet/>
      <dgm:spPr/>
      <dgm:t>
        <a:bodyPr/>
        <a:lstStyle/>
        <a:p>
          <a:endParaRPr lang="vi-VN"/>
        </a:p>
      </dgm:t>
    </dgm:pt>
    <dgm:pt modelId="{52715549-DE83-4234-9E6F-96F382433190}" type="sibTrans" cxnId="{18BD1614-1E44-4885-82AE-AE4E6C052206}">
      <dgm:prSet/>
      <dgm:spPr/>
      <dgm:t>
        <a:bodyPr/>
        <a:lstStyle/>
        <a:p>
          <a:endParaRPr lang="vi-VN"/>
        </a:p>
      </dgm:t>
    </dgm:pt>
    <dgm:pt modelId="{85BF498A-E7C1-4CAC-ABF7-D00CC8CE7DA4}">
      <dgm:prSet phldrT="[Text]"/>
      <dgm:spPr/>
      <dgm:t>
        <a:bodyPr/>
        <a:lstStyle/>
        <a:p>
          <a:r>
            <a:rPr lang="en-US" dirty="0" smtClean="0"/>
            <a:t>System Security</a:t>
          </a:r>
          <a:endParaRPr lang="vi-VN" dirty="0"/>
        </a:p>
      </dgm:t>
    </dgm:pt>
    <dgm:pt modelId="{8732CB94-013F-4B94-A879-A4493ED294F9}" type="parTrans" cxnId="{64418574-F205-4DB1-829F-2579DD4DBBCB}">
      <dgm:prSet/>
      <dgm:spPr/>
      <dgm:t>
        <a:bodyPr/>
        <a:lstStyle/>
        <a:p>
          <a:endParaRPr lang="vi-VN"/>
        </a:p>
      </dgm:t>
    </dgm:pt>
    <dgm:pt modelId="{E5E0D392-8019-4DD5-A704-0383AC98F576}" type="sibTrans" cxnId="{64418574-F205-4DB1-829F-2579DD4DBBCB}">
      <dgm:prSet/>
      <dgm:spPr/>
      <dgm:t>
        <a:bodyPr/>
        <a:lstStyle/>
        <a:p>
          <a:endParaRPr lang="vi-VN"/>
        </a:p>
      </dgm:t>
    </dgm:pt>
    <dgm:pt modelId="{F3501F26-0956-44D5-88C2-90D95FA8BF14}">
      <dgm:prSet phldrT="[Text]"/>
      <dgm:spPr/>
      <dgm:t>
        <a:bodyPr/>
        <a:lstStyle/>
        <a:p>
          <a:r>
            <a:rPr lang="en-US" dirty="0" smtClean="0"/>
            <a:t>Privacy</a:t>
          </a:r>
          <a:endParaRPr lang="vi-VN" dirty="0"/>
        </a:p>
      </dgm:t>
    </dgm:pt>
    <dgm:pt modelId="{665840B7-FE74-4420-A948-E6C7AE7E151D}" type="parTrans" cxnId="{5E439000-4E10-4CA9-A21E-D4D6C98ECDED}">
      <dgm:prSet/>
      <dgm:spPr/>
      <dgm:t>
        <a:bodyPr/>
        <a:lstStyle/>
        <a:p>
          <a:endParaRPr lang="vi-VN"/>
        </a:p>
      </dgm:t>
    </dgm:pt>
    <dgm:pt modelId="{90B6BF97-99DD-400B-B7AF-248B32232C12}" type="sibTrans" cxnId="{5E439000-4E10-4CA9-A21E-D4D6C98ECDED}">
      <dgm:prSet/>
      <dgm:spPr/>
      <dgm:t>
        <a:bodyPr/>
        <a:lstStyle/>
        <a:p>
          <a:endParaRPr lang="vi-VN"/>
        </a:p>
      </dgm:t>
    </dgm:pt>
    <dgm:pt modelId="{00694BE3-4A8E-4205-8D21-02AA1ADAB2C1}">
      <dgm:prSet phldrT="[Text]"/>
      <dgm:spPr/>
      <dgm:t>
        <a:bodyPr/>
        <a:lstStyle/>
        <a:p>
          <a:r>
            <a:rPr lang="en-US" dirty="0" smtClean="0"/>
            <a:t>Application Security</a:t>
          </a:r>
          <a:endParaRPr lang="vi-VN" dirty="0"/>
        </a:p>
      </dgm:t>
    </dgm:pt>
    <dgm:pt modelId="{29B058EE-E6D1-45B1-826E-9594EBB4B8A5}" type="parTrans" cxnId="{1DA7F744-5B0D-4906-8820-8C1380AD53A7}">
      <dgm:prSet/>
      <dgm:spPr/>
      <dgm:t>
        <a:bodyPr/>
        <a:lstStyle/>
        <a:p>
          <a:endParaRPr lang="en-US"/>
        </a:p>
      </dgm:t>
    </dgm:pt>
    <dgm:pt modelId="{9D59EEAF-E7A5-4539-A909-C819119DCAF8}" type="sibTrans" cxnId="{1DA7F744-5B0D-4906-8820-8C1380AD53A7}">
      <dgm:prSet/>
      <dgm:spPr/>
      <dgm:t>
        <a:bodyPr/>
        <a:lstStyle/>
        <a:p>
          <a:endParaRPr lang="en-US"/>
        </a:p>
      </dgm:t>
    </dgm:pt>
    <dgm:pt modelId="{B79E2D8C-0114-4B04-8332-1623FF64FA23}" type="pres">
      <dgm:prSet presAssocID="{A2B09F88-CAA4-47BF-AFD7-EC9FD58E5D2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vi-VN"/>
        </a:p>
      </dgm:t>
    </dgm:pt>
    <dgm:pt modelId="{B4CA0F95-B259-4325-AEF5-E1ED0168E482}" type="pres">
      <dgm:prSet presAssocID="{A2B09F88-CAA4-47BF-AFD7-EC9FD58E5D2E}" presName="matrix" presStyleCnt="0"/>
      <dgm:spPr/>
    </dgm:pt>
    <dgm:pt modelId="{5589D179-FA15-4E5D-B047-F8C79859F93D}" type="pres">
      <dgm:prSet presAssocID="{A2B09F88-CAA4-47BF-AFD7-EC9FD58E5D2E}" presName="tile1" presStyleLbl="node1" presStyleIdx="0" presStyleCnt="4"/>
      <dgm:spPr/>
      <dgm:t>
        <a:bodyPr/>
        <a:lstStyle/>
        <a:p>
          <a:endParaRPr lang="vi-VN"/>
        </a:p>
      </dgm:t>
    </dgm:pt>
    <dgm:pt modelId="{33051C8F-874B-4FA7-B410-F53913E9BFBF}" type="pres">
      <dgm:prSet presAssocID="{A2B09F88-CAA4-47BF-AFD7-EC9FD58E5D2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15462212-A61B-4AE9-858A-866643F3F34F}" type="pres">
      <dgm:prSet presAssocID="{A2B09F88-CAA4-47BF-AFD7-EC9FD58E5D2E}" presName="tile2" presStyleLbl="node1" presStyleIdx="1" presStyleCnt="4"/>
      <dgm:spPr/>
      <dgm:t>
        <a:bodyPr/>
        <a:lstStyle/>
        <a:p>
          <a:endParaRPr lang="vi-VN"/>
        </a:p>
      </dgm:t>
    </dgm:pt>
    <dgm:pt modelId="{5B58667C-A167-485B-92D9-F0BCDAD78878}" type="pres">
      <dgm:prSet presAssocID="{A2B09F88-CAA4-47BF-AFD7-EC9FD58E5D2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4CAFC878-ED57-4F92-890C-7C5BC6993931}" type="pres">
      <dgm:prSet presAssocID="{A2B09F88-CAA4-47BF-AFD7-EC9FD58E5D2E}" presName="tile3" presStyleLbl="node1" presStyleIdx="2" presStyleCnt="4"/>
      <dgm:spPr/>
      <dgm:t>
        <a:bodyPr/>
        <a:lstStyle/>
        <a:p>
          <a:endParaRPr lang="vi-VN"/>
        </a:p>
      </dgm:t>
    </dgm:pt>
    <dgm:pt modelId="{D333B1AE-22BB-4E86-A293-9B175AABEFD6}" type="pres">
      <dgm:prSet presAssocID="{A2B09F88-CAA4-47BF-AFD7-EC9FD58E5D2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D9CF43F7-B896-4531-B204-3CD931924605}" type="pres">
      <dgm:prSet presAssocID="{A2B09F88-CAA4-47BF-AFD7-EC9FD58E5D2E}" presName="tile4" presStyleLbl="node1" presStyleIdx="3" presStyleCnt="4"/>
      <dgm:spPr/>
      <dgm:t>
        <a:bodyPr/>
        <a:lstStyle/>
        <a:p>
          <a:endParaRPr lang="vi-VN"/>
        </a:p>
      </dgm:t>
    </dgm:pt>
    <dgm:pt modelId="{816A53F7-5A20-4B65-BEA4-EC33B8430260}" type="pres">
      <dgm:prSet presAssocID="{A2B09F88-CAA4-47BF-AFD7-EC9FD58E5D2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0A72D8BF-D348-4078-A1E9-926EBADA746D}" type="pres">
      <dgm:prSet presAssocID="{A2B09F88-CAA4-47BF-AFD7-EC9FD58E5D2E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vi-VN"/>
        </a:p>
      </dgm:t>
    </dgm:pt>
  </dgm:ptLst>
  <dgm:cxnLst>
    <dgm:cxn modelId="{3570423A-BB7A-4AA2-8545-83701B6B89C5}" type="presOf" srcId="{F3501F26-0956-44D5-88C2-90D95FA8BF14}" destId="{D9CF43F7-B896-4531-B204-3CD931924605}" srcOrd="0" destOrd="0" presId="urn:microsoft.com/office/officeart/2005/8/layout/matrix1"/>
    <dgm:cxn modelId="{64418574-F205-4DB1-829F-2579DD4DBBCB}" srcId="{A72C6C85-C6AE-470B-B216-EA06C33BD73E}" destId="{85BF498A-E7C1-4CAC-ABF7-D00CC8CE7DA4}" srcOrd="1" destOrd="0" parTransId="{8732CB94-013F-4B94-A879-A4493ED294F9}" sibTransId="{E5E0D392-8019-4DD5-A704-0383AC98F576}"/>
    <dgm:cxn modelId="{9BC67428-C8F0-4E78-922B-C2CD0E6DDDAF}" type="presOf" srcId="{8EB7CEB3-D517-42E4-B284-0556E508D6BC}" destId="{5589D179-FA15-4E5D-B047-F8C79859F93D}" srcOrd="0" destOrd="0" presId="urn:microsoft.com/office/officeart/2005/8/layout/matrix1"/>
    <dgm:cxn modelId="{5E439000-4E10-4CA9-A21E-D4D6C98ECDED}" srcId="{A72C6C85-C6AE-470B-B216-EA06C33BD73E}" destId="{F3501F26-0956-44D5-88C2-90D95FA8BF14}" srcOrd="3" destOrd="0" parTransId="{665840B7-FE74-4420-A948-E6C7AE7E151D}" sibTransId="{90B6BF97-99DD-400B-B7AF-248B32232C12}"/>
    <dgm:cxn modelId="{F0352BAA-C395-46E8-ACF7-2151F93A316D}" type="presOf" srcId="{00694BE3-4A8E-4205-8D21-02AA1ADAB2C1}" destId="{4CAFC878-ED57-4F92-890C-7C5BC6993931}" srcOrd="0" destOrd="0" presId="urn:microsoft.com/office/officeart/2005/8/layout/matrix1"/>
    <dgm:cxn modelId="{1DA7F744-5B0D-4906-8820-8C1380AD53A7}" srcId="{A72C6C85-C6AE-470B-B216-EA06C33BD73E}" destId="{00694BE3-4A8E-4205-8D21-02AA1ADAB2C1}" srcOrd="2" destOrd="0" parTransId="{29B058EE-E6D1-45B1-826E-9594EBB4B8A5}" sibTransId="{9D59EEAF-E7A5-4539-A909-C819119DCAF8}"/>
    <dgm:cxn modelId="{77B7D01A-52DA-40C3-83D5-8CBDB183C086}" type="presOf" srcId="{F3501F26-0956-44D5-88C2-90D95FA8BF14}" destId="{816A53F7-5A20-4B65-BEA4-EC33B8430260}" srcOrd="1" destOrd="0" presId="urn:microsoft.com/office/officeart/2005/8/layout/matrix1"/>
    <dgm:cxn modelId="{2088F825-E1BF-4BEA-AB84-267D77F61AF0}" type="presOf" srcId="{A2B09F88-CAA4-47BF-AFD7-EC9FD58E5D2E}" destId="{B79E2D8C-0114-4B04-8332-1623FF64FA23}" srcOrd="0" destOrd="0" presId="urn:microsoft.com/office/officeart/2005/8/layout/matrix1"/>
    <dgm:cxn modelId="{A160835E-0B14-4055-B917-19E0F74ED5BE}" srcId="{A2B09F88-CAA4-47BF-AFD7-EC9FD58E5D2E}" destId="{A72C6C85-C6AE-470B-B216-EA06C33BD73E}" srcOrd="0" destOrd="0" parTransId="{A7855FBD-3D72-4D1E-A638-A71A8EE75029}" sibTransId="{51B7E988-CBC1-43F4-8096-D97A7F5D3952}"/>
    <dgm:cxn modelId="{52D0285A-F4A0-4817-84B5-0556DACC9E2E}" type="presOf" srcId="{85BF498A-E7C1-4CAC-ABF7-D00CC8CE7DA4}" destId="{15462212-A61B-4AE9-858A-866643F3F34F}" srcOrd="0" destOrd="0" presId="urn:microsoft.com/office/officeart/2005/8/layout/matrix1"/>
    <dgm:cxn modelId="{9E65C309-7E05-43C1-A8B4-D5C02DEF0F2B}" type="presOf" srcId="{00694BE3-4A8E-4205-8D21-02AA1ADAB2C1}" destId="{D333B1AE-22BB-4E86-A293-9B175AABEFD6}" srcOrd="1" destOrd="0" presId="urn:microsoft.com/office/officeart/2005/8/layout/matrix1"/>
    <dgm:cxn modelId="{C7E3C42A-FAA0-48F3-BBA4-792028EFEBF6}" type="presOf" srcId="{85BF498A-E7C1-4CAC-ABF7-D00CC8CE7DA4}" destId="{5B58667C-A167-485B-92D9-F0BCDAD78878}" srcOrd="1" destOrd="0" presId="urn:microsoft.com/office/officeart/2005/8/layout/matrix1"/>
    <dgm:cxn modelId="{2BF2ECCD-E2A1-4114-8322-D7228DFB30ED}" type="presOf" srcId="{A72C6C85-C6AE-470B-B216-EA06C33BD73E}" destId="{0A72D8BF-D348-4078-A1E9-926EBADA746D}" srcOrd="0" destOrd="0" presId="urn:microsoft.com/office/officeart/2005/8/layout/matrix1"/>
    <dgm:cxn modelId="{18BD1614-1E44-4885-82AE-AE4E6C052206}" srcId="{A72C6C85-C6AE-470B-B216-EA06C33BD73E}" destId="{8EB7CEB3-D517-42E4-B284-0556E508D6BC}" srcOrd="0" destOrd="0" parTransId="{5D823291-D30E-48A7-B640-2BDB3E687A2B}" sibTransId="{52715549-DE83-4234-9E6F-96F382433190}"/>
    <dgm:cxn modelId="{7A80D8F1-D57D-4A78-AFF3-84FC0D8C7BD8}" type="presOf" srcId="{8EB7CEB3-D517-42E4-B284-0556E508D6BC}" destId="{33051C8F-874B-4FA7-B410-F53913E9BFBF}" srcOrd="1" destOrd="0" presId="urn:microsoft.com/office/officeart/2005/8/layout/matrix1"/>
    <dgm:cxn modelId="{F3F023A3-4D80-44F4-825D-97ED7F89A033}" type="presParOf" srcId="{B79E2D8C-0114-4B04-8332-1623FF64FA23}" destId="{B4CA0F95-B259-4325-AEF5-E1ED0168E482}" srcOrd="0" destOrd="0" presId="urn:microsoft.com/office/officeart/2005/8/layout/matrix1"/>
    <dgm:cxn modelId="{3D36350B-5066-472A-BE2B-20C6293E9A25}" type="presParOf" srcId="{B4CA0F95-B259-4325-AEF5-E1ED0168E482}" destId="{5589D179-FA15-4E5D-B047-F8C79859F93D}" srcOrd="0" destOrd="0" presId="urn:microsoft.com/office/officeart/2005/8/layout/matrix1"/>
    <dgm:cxn modelId="{643F6240-5CEC-40ED-B246-AFF07F1DFE42}" type="presParOf" srcId="{B4CA0F95-B259-4325-AEF5-E1ED0168E482}" destId="{33051C8F-874B-4FA7-B410-F53913E9BFBF}" srcOrd="1" destOrd="0" presId="urn:microsoft.com/office/officeart/2005/8/layout/matrix1"/>
    <dgm:cxn modelId="{EEE44C04-1124-4941-B331-30A4DCAF4F03}" type="presParOf" srcId="{B4CA0F95-B259-4325-AEF5-E1ED0168E482}" destId="{15462212-A61B-4AE9-858A-866643F3F34F}" srcOrd="2" destOrd="0" presId="urn:microsoft.com/office/officeart/2005/8/layout/matrix1"/>
    <dgm:cxn modelId="{89E09F3B-0D41-465C-B72D-C709C0C244CC}" type="presParOf" srcId="{B4CA0F95-B259-4325-AEF5-E1ED0168E482}" destId="{5B58667C-A167-485B-92D9-F0BCDAD78878}" srcOrd="3" destOrd="0" presId="urn:microsoft.com/office/officeart/2005/8/layout/matrix1"/>
    <dgm:cxn modelId="{FA51B696-FB2C-4328-86C9-B59A92787FCE}" type="presParOf" srcId="{B4CA0F95-B259-4325-AEF5-E1ED0168E482}" destId="{4CAFC878-ED57-4F92-890C-7C5BC6993931}" srcOrd="4" destOrd="0" presId="urn:microsoft.com/office/officeart/2005/8/layout/matrix1"/>
    <dgm:cxn modelId="{56E67F39-FB40-448F-9CB1-10F88667537D}" type="presParOf" srcId="{B4CA0F95-B259-4325-AEF5-E1ED0168E482}" destId="{D333B1AE-22BB-4E86-A293-9B175AABEFD6}" srcOrd="5" destOrd="0" presId="urn:microsoft.com/office/officeart/2005/8/layout/matrix1"/>
    <dgm:cxn modelId="{8E98D11C-6C0D-4A63-A4F7-8584E9E5007F}" type="presParOf" srcId="{B4CA0F95-B259-4325-AEF5-E1ED0168E482}" destId="{D9CF43F7-B896-4531-B204-3CD931924605}" srcOrd="6" destOrd="0" presId="urn:microsoft.com/office/officeart/2005/8/layout/matrix1"/>
    <dgm:cxn modelId="{E707E12F-B0E2-4531-9CF8-DCF3DF032668}" type="presParOf" srcId="{B4CA0F95-B259-4325-AEF5-E1ED0168E482}" destId="{816A53F7-5A20-4B65-BEA4-EC33B8430260}" srcOrd="7" destOrd="0" presId="urn:microsoft.com/office/officeart/2005/8/layout/matrix1"/>
    <dgm:cxn modelId="{A881411B-77E0-4E3A-8F9D-95D5266355CF}" type="presParOf" srcId="{B79E2D8C-0114-4B04-8332-1623FF64FA23}" destId="{0A72D8BF-D348-4078-A1E9-926EBADA746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EF4B5A-67B2-4E3A-9121-9217CBC918D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8273C563-84B5-4957-9C6C-6298D5E4E0B7}">
      <dgm:prSet phldrT="[Text]"/>
      <dgm:spPr/>
      <dgm:t>
        <a:bodyPr/>
        <a:lstStyle/>
        <a:p>
          <a:r>
            <a:rPr lang="en-US" dirty="0" smtClean="0"/>
            <a:t>Countering denial of service attacks </a:t>
          </a:r>
          <a:endParaRPr lang="vi-VN" dirty="0"/>
        </a:p>
      </dgm:t>
    </dgm:pt>
    <dgm:pt modelId="{C5683FA7-2263-49E7-B69B-2B0FF63697E2}" type="parTrans" cxnId="{1EBF3CC2-ADB6-4FA3-B2C5-1607681673AF}">
      <dgm:prSet/>
      <dgm:spPr/>
      <dgm:t>
        <a:bodyPr/>
        <a:lstStyle/>
        <a:p>
          <a:endParaRPr lang="vi-VN"/>
        </a:p>
      </dgm:t>
    </dgm:pt>
    <dgm:pt modelId="{D581CDC1-A0DA-4ACB-AF53-3451ACAC7BE2}" type="sibTrans" cxnId="{1EBF3CC2-ADB6-4FA3-B2C5-1607681673AF}">
      <dgm:prSet/>
      <dgm:spPr/>
      <dgm:t>
        <a:bodyPr/>
        <a:lstStyle/>
        <a:p>
          <a:endParaRPr lang="vi-VN"/>
        </a:p>
      </dgm:t>
    </dgm:pt>
    <dgm:pt modelId="{7384862F-9D3A-4063-BCE1-9400A936C6F0}">
      <dgm:prSet phldrT="[Text]"/>
      <dgm:spPr/>
      <dgm:t>
        <a:bodyPr/>
        <a:lstStyle/>
        <a:p>
          <a:r>
            <a:rPr lang="en-US" dirty="0" smtClean="0"/>
            <a:t>Low rate attacks to TCP</a:t>
          </a:r>
          <a:endParaRPr lang="vi-VN" dirty="0"/>
        </a:p>
      </dgm:t>
    </dgm:pt>
    <dgm:pt modelId="{44FAE2A7-55C3-4873-B516-682E246AFC44}" type="parTrans" cxnId="{4C4550AA-9607-4DBA-9002-A9F3E9310B63}">
      <dgm:prSet/>
      <dgm:spPr/>
      <dgm:t>
        <a:bodyPr/>
        <a:lstStyle/>
        <a:p>
          <a:endParaRPr lang="vi-VN"/>
        </a:p>
      </dgm:t>
    </dgm:pt>
    <dgm:pt modelId="{A4F94A56-8098-4D55-A861-EF6F0389328B}" type="sibTrans" cxnId="{4C4550AA-9607-4DBA-9002-A9F3E9310B63}">
      <dgm:prSet/>
      <dgm:spPr/>
      <dgm:t>
        <a:bodyPr/>
        <a:lstStyle/>
        <a:p>
          <a:endParaRPr lang="vi-VN"/>
        </a:p>
      </dgm:t>
    </dgm:pt>
    <dgm:pt modelId="{A1F2C846-3D43-4B79-BED5-6B995E2A0DB9}">
      <dgm:prSet phldrT="[Text]"/>
      <dgm:spPr/>
      <dgm:t>
        <a:bodyPr/>
        <a:lstStyle/>
        <a:p>
          <a:r>
            <a:rPr lang="en-US" dirty="0" smtClean="0"/>
            <a:t>Attacks to websites </a:t>
          </a:r>
          <a:endParaRPr lang="vi-VN" dirty="0"/>
        </a:p>
      </dgm:t>
    </dgm:pt>
    <dgm:pt modelId="{9E738197-C023-47DB-91D4-AAF6A810BCDC}" type="parTrans" cxnId="{14A967BB-3323-4357-A67A-302C13EC19CC}">
      <dgm:prSet/>
      <dgm:spPr/>
      <dgm:t>
        <a:bodyPr/>
        <a:lstStyle/>
        <a:p>
          <a:endParaRPr lang="vi-VN"/>
        </a:p>
      </dgm:t>
    </dgm:pt>
    <dgm:pt modelId="{65A40569-3567-40E9-B2D7-B63ACDC6BA79}" type="sibTrans" cxnId="{14A967BB-3323-4357-A67A-302C13EC19CC}">
      <dgm:prSet/>
      <dgm:spPr/>
      <dgm:t>
        <a:bodyPr/>
        <a:lstStyle/>
        <a:p>
          <a:endParaRPr lang="vi-VN"/>
        </a:p>
      </dgm:t>
    </dgm:pt>
    <dgm:pt modelId="{FD15F0B8-841B-49B6-A96F-DB1C14C5D7C0}">
      <dgm:prSet phldrT="[Text]"/>
      <dgm:spPr/>
      <dgm:t>
        <a:bodyPr/>
        <a:lstStyle/>
        <a:p>
          <a:r>
            <a:rPr lang="en-US" dirty="0" smtClean="0"/>
            <a:t>Detecting and containing malware propagation</a:t>
          </a:r>
          <a:endParaRPr lang="vi-VN" dirty="0"/>
        </a:p>
      </dgm:t>
    </dgm:pt>
    <dgm:pt modelId="{89F18663-DB2E-4B2B-AF3E-15CEBA737955}" type="parTrans" cxnId="{0CAC690B-C42A-44DD-A2C4-21183B3F6C10}">
      <dgm:prSet/>
      <dgm:spPr/>
      <dgm:t>
        <a:bodyPr/>
        <a:lstStyle/>
        <a:p>
          <a:endParaRPr lang="vi-VN"/>
        </a:p>
      </dgm:t>
    </dgm:pt>
    <dgm:pt modelId="{A272FFCF-E506-4A8B-A17C-B108AD4EED10}" type="sibTrans" cxnId="{0CAC690B-C42A-44DD-A2C4-21183B3F6C10}">
      <dgm:prSet/>
      <dgm:spPr/>
      <dgm:t>
        <a:bodyPr/>
        <a:lstStyle/>
        <a:p>
          <a:endParaRPr lang="vi-VN"/>
        </a:p>
      </dgm:t>
    </dgm:pt>
    <dgm:pt modelId="{F42016BB-2912-4BDE-9622-358D0200AB5C}">
      <dgm:prSet phldrT="[Text]"/>
      <dgm:spPr/>
      <dgm:t>
        <a:bodyPr/>
        <a:lstStyle/>
        <a:p>
          <a:r>
            <a:rPr lang="en-US" dirty="0" smtClean="0"/>
            <a:t>Internet worms</a:t>
          </a:r>
          <a:endParaRPr lang="vi-VN" dirty="0"/>
        </a:p>
      </dgm:t>
    </dgm:pt>
    <dgm:pt modelId="{D47C3BB0-7AB4-42B1-B1DB-62802408FC75}" type="parTrans" cxnId="{44336AA4-460D-49A2-9E87-4E3759E22E9A}">
      <dgm:prSet/>
      <dgm:spPr/>
      <dgm:t>
        <a:bodyPr/>
        <a:lstStyle/>
        <a:p>
          <a:endParaRPr lang="vi-VN"/>
        </a:p>
      </dgm:t>
    </dgm:pt>
    <dgm:pt modelId="{B1BA45AD-C603-45E0-AB41-82BB7868D145}" type="sibTrans" cxnId="{44336AA4-460D-49A2-9E87-4E3759E22E9A}">
      <dgm:prSet/>
      <dgm:spPr/>
      <dgm:t>
        <a:bodyPr/>
        <a:lstStyle/>
        <a:p>
          <a:endParaRPr lang="vi-VN"/>
        </a:p>
      </dgm:t>
    </dgm:pt>
    <dgm:pt modelId="{5016C2A6-4C06-403E-A0DA-05CD3EF2527A}">
      <dgm:prSet phldrT="[Text]"/>
      <dgm:spPr/>
      <dgm:t>
        <a:bodyPr/>
        <a:lstStyle/>
        <a:p>
          <a:r>
            <a:rPr lang="en-US" dirty="0" smtClean="0"/>
            <a:t>Email worms</a:t>
          </a:r>
          <a:endParaRPr lang="vi-VN" dirty="0"/>
        </a:p>
      </dgm:t>
    </dgm:pt>
    <dgm:pt modelId="{1ED1272F-F3E9-474F-9DD0-16AD0909561E}" type="parTrans" cxnId="{E64BBE79-CBC8-4448-BD50-35A216478560}">
      <dgm:prSet/>
      <dgm:spPr/>
      <dgm:t>
        <a:bodyPr/>
        <a:lstStyle/>
        <a:p>
          <a:endParaRPr lang="vi-VN"/>
        </a:p>
      </dgm:t>
    </dgm:pt>
    <dgm:pt modelId="{043EE665-EDD8-41B4-AD5A-C3BAE0BF9354}" type="sibTrans" cxnId="{E64BBE79-CBC8-4448-BD50-35A216478560}">
      <dgm:prSet/>
      <dgm:spPr/>
      <dgm:t>
        <a:bodyPr/>
        <a:lstStyle/>
        <a:p>
          <a:endParaRPr lang="vi-VN"/>
        </a:p>
      </dgm:t>
    </dgm:pt>
    <dgm:pt modelId="{CD0CDED9-C70F-40A6-9063-0ED290F91C75}">
      <dgm:prSet phldrT="[Text]"/>
      <dgm:spPr/>
      <dgm:t>
        <a:bodyPr/>
        <a:lstStyle/>
        <a:p>
          <a:r>
            <a:rPr lang="en-US" dirty="0" smtClean="0"/>
            <a:t>Network intrusion detection </a:t>
          </a:r>
          <a:endParaRPr lang="vi-VN" dirty="0"/>
        </a:p>
      </dgm:t>
    </dgm:pt>
    <dgm:pt modelId="{38F0045D-F199-4E5E-91AD-0BEE14D6C225}" type="parTrans" cxnId="{CE872280-6DEA-47FE-A4E0-A090BEB7AED9}">
      <dgm:prSet/>
      <dgm:spPr/>
      <dgm:t>
        <a:bodyPr/>
        <a:lstStyle/>
        <a:p>
          <a:endParaRPr lang="vi-VN"/>
        </a:p>
      </dgm:t>
    </dgm:pt>
    <dgm:pt modelId="{D7F5543C-85F0-4020-A204-8BD2CF63664A}" type="sibTrans" cxnId="{CE872280-6DEA-47FE-A4E0-A090BEB7AED9}">
      <dgm:prSet/>
      <dgm:spPr/>
      <dgm:t>
        <a:bodyPr/>
        <a:lstStyle/>
        <a:p>
          <a:endParaRPr lang="vi-VN"/>
        </a:p>
      </dgm:t>
    </dgm:pt>
    <dgm:pt modelId="{AD219EDB-998A-4BD4-999C-DEBCDE89E166}">
      <dgm:prSet phldrT="[Text]"/>
      <dgm:spPr/>
      <dgm:t>
        <a:bodyPr/>
        <a:lstStyle/>
        <a:p>
          <a:r>
            <a:rPr lang="en-US" dirty="0" smtClean="0"/>
            <a:t>Network security monitoring</a:t>
          </a:r>
          <a:endParaRPr lang="vi-VN" dirty="0"/>
        </a:p>
      </dgm:t>
    </dgm:pt>
    <dgm:pt modelId="{3FBEA3D4-AE29-445B-9081-F6DDE533A849}" type="parTrans" cxnId="{F4C86B35-7A9F-41CF-A7AF-3E03FE35153A}">
      <dgm:prSet/>
      <dgm:spPr/>
      <dgm:t>
        <a:bodyPr/>
        <a:lstStyle/>
        <a:p>
          <a:endParaRPr lang="vi-VN"/>
        </a:p>
      </dgm:t>
    </dgm:pt>
    <dgm:pt modelId="{A4296B08-DF9C-4564-998F-36DF712EDD0E}" type="sibTrans" cxnId="{F4C86B35-7A9F-41CF-A7AF-3E03FE35153A}">
      <dgm:prSet/>
      <dgm:spPr/>
      <dgm:t>
        <a:bodyPr/>
        <a:lstStyle/>
        <a:p>
          <a:endParaRPr lang="vi-VN"/>
        </a:p>
      </dgm:t>
    </dgm:pt>
    <dgm:pt modelId="{AF9F50BB-5AAC-450C-98F5-5A57F1966B0C}">
      <dgm:prSet phldrT="[Text]"/>
      <dgm:spPr/>
      <dgm:t>
        <a:bodyPr/>
        <a:lstStyle/>
        <a:p>
          <a:r>
            <a:rPr lang="en-US" dirty="0" smtClean="0"/>
            <a:t>Anomaly detection</a:t>
          </a:r>
          <a:endParaRPr lang="vi-VN" dirty="0"/>
        </a:p>
      </dgm:t>
    </dgm:pt>
    <dgm:pt modelId="{68474B46-7E8F-48F4-9A98-FBFB2AD7C7BD}" type="parTrans" cxnId="{4E7C5311-10CC-483D-89CD-848E11FCD718}">
      <dgm:prSet/>
      <dgm:spPr/>
      <dgm:t>
        <a:bodyPr/>
        <a:lstStyle/>
        <a:p>
          <a:endParaRPr lang="vi-VN"/>
        </a:p>
      </dgm:t>
    </dgm:pt>
    <dgm:pt modelId="{9CFC5C00-8B59-45B6-9897-24D056AA492D}" type="sibTrans" cxnId="{4E7C5311-10CC-483D-89CD-848E11FCD718}">
      <dgm:prSet/>
      <dgm:spPr/>
      <dgm:t>
        <a:bodyPr/>
        <a:lstStyle/>
        <a:p>
          <a:endParaRPr lang="vi-VN"/>
        </a:p>
      </dgm:t>
    </dgm:pt>
    <dgm:pt modelId="{FA965D95-3E97-43A9-86DD-C947ABCDB8BD}">
      <dgm:prSet phldrT="[Text]"/>
      <dgm:spPr/>
      <dgm:t>
        <a:bodyPr/>
        <a:lstStyle/>
        <a:p>
          <a:r>
            <a:rPr lang="en-US" dirty="0" smtClean="0"/>
            <a:t>Routing security</a:t>
          </a:r>
          <a:endParaRPr lang="vi-VN" dirty="0"/>
        </a:p>
      </dgm:t>
    </dgm:pt>
    <dgm:pt modelId="{16ACF3F7-3E58-4E5B-B293-21AE514B4EAE}" type="parTrans" cxnId="{8975FB12-4F7A-4D5C-9238-97ED2F4B56C9}">
      <dgm:prSet/>
      <dgm:spPr/>
      <dgm:t>
        <a:bodyPr/>
        <a:lstStyle/>
        <a:p>
          <a:endParaRPr lang="vi-VN"/>
        </a:p>
      </dgm:t>
    </dgm:pt>
    <dgm:pt modelId="{6685D8DC-539F-43E5-9C57-D12C2EB26C8A}" type="sibTrans" cxnId="{8975FB12-4F7A-4D5C-9238-97ED2F4B56C9}">
      <dgm:prSet/>
      <dgm:spPr/>
      <dgm:t>
        <a:bodyPr/>
        <a:lstStyle/>
        <a:p>
          <a:endParaRPr lang="vi-VN"/>
        </a:p>
      </dgm:t>
    </dgm:pt>
    <dgm:pt modelId="{D275A01D-6ABE-4092-BACA-EB2F9FA9530C}">
      <dgm:prSet phldrT="[Text]"/>
      <dgm:spPr/>
      <dgm:t>
        <a:bodyPr/>
        <a:lstStyle/>
        <a:p>
          <a:r>
            <a:rPr lang="en-US" dirty="0" smtClean="0"/>
            <a:t>Peer to peer networks</a:t>
          </a:r>
          <a:endParaRPr lang="vi-VN" dirty="0"/>
        </a:p>
      </dgm:t>
    </dgm:pt>
    <dgm:pt modelId="{D56EEEE9-EE58-4AD9-BCC7-A585A3683CA3}" type="parTrans" cxnId="{0E39C730-AD3A-4D4C-B2DF-F166A45F07DE}">
      <dgm:prSet/>
      <dgm:spPr/>
      <dgm:t>
        <a:bodyPr/>
        <a:lstStyle/>
        <a:p>
          <a:endParaRPr lang="vi-VN"/>
        </a:p>
      </dgm:t>
    </dgm:pt>
    <dgm:pt modelId="{7EB641E4-45D0-4004-BBA7-860DB5490FEA}" type="sibTrans" cxnId="{0E39C730-AD3A-4D4C-B2DF-F166A45F07DE}">
      <dgm:prSet/>
      <dgm:spPr/>
      <dgm:t>
        <a:bodyPr/>
        <a:lstStyle/>
        <a:p>
          <a:endParaRPr lang="vi-VN"/>
        </a:p>
      </dgm:t>
    </dgm:pt>
    <dgm:pt modelId="{E4D2258C-8F15-4944-B923-8C310080E052}">
      <dgm:prSet phldrT="[Text]"/>
      <dgm:spPr/>
      <dgm:t>
        <a:bodyPr/>
        <a:lstStyle/>
        <a:p>
          <a:r>
            <a:rPr lang="en-US" dirty="0" smtClean="0"/>
            <a:t>Wireless networks</a:t>
          </a:r>
          <a:endParaRPr lang="vi-VN" dirty="0"/>
        </a:p>
      </dgm:t>
    </dgm:pt>
    <dgm:pt modelId="{A0F6CE36-6855-429A-94B8-2A58A588D03A}" type="parTrans" cxnId="{A0A57AD1-D459-4969-8209-A2E1409C1EE8}">
      <dgm:prSet/>
      <dgm:spPr/>
      <dgm:t>
        <a:bodyPr/>
        <a:lstStyle/>
        <a:p>
          <a:endParaRPr lang="vi-VN"/>
        </a:p>
      </dgm:t>
    </dgm:pt>
    <dgm:pt modelId="{14AE9E31-77D9-49FF-9761-6246B9E9BEB7}" type="sibTrans" cxnId="{A0A57AD1-D459-4969-8209-A2E1409C1EE8}">
      <dgm:prSet/>
      <dgm:spPr/>
      <dgm:t>
        <a:bodyPr/>
        <a:lstStyle/>
        <a:p>
          <a:endParaRPr lang="vi-VN"/>
        </a:p>
      </dgm:t>
    </dgm:pt>
    <dgm:pt modelId="{50A780C6-53DE-47ED-A03E-1A7658AB1BA9}" type="pres">
      <dgm:prSet presAssocID="{C5EF4B5A-67B2-4E3A-9121-9217CBC918D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vi-VN"/>
        </a:p>
      </dgm:t>
    </dgm:pt>
    <dgm:pt modelId="{82607D2E-436D-46AD-B796-FAE2AC5C306E}" type="pres">
      <dgm:prSet presAssocID="{8273C563-84B5-4957-9C6C-6298D5E4E0B7}" presName="linNode" presStyleCnt="0"/>
      <dgm:spPr/>
    </dgm:pt>
    <dgm:pt modelId="{A9F3F1AA-1BD2-4406-B852-536F5DC81BE8}" type="pres">
      <dgm:prSet presAssocID="{8273C563-84B5-4957-9C6C-6298D5E4E0B7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7382D440-2ABF-4447-A40E-0154D2C9EB6C}" type="pres">
      <dgm:prSet presAssocID="{8273C563-84B5-4957-9C6C-6298D5E4E0B7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7B35988A-E61B-461A-BB31-003CE1C2550E}" type="pres">
      <dgm:prSet presAssocID="{D581CDC1-A0DA-4ACB-AF53-3451ACAC7BE2}" presName="spacing" presStyleCnt="0"/>
      <dgm:spPr/>
    </dgm:pt>
    <dgm:pt modelId="{FA9CA877-09C1-41BD-841E-9B11860FAB09}" type="pres">
      <dgm:prSet presAssocID="{FD15F0B8-841B-49B6-A96F-DB1C14C5D7C0}" presName="linNode" presStyleCnt="0"/>
      <dgm:spPr/>
    </dgm:pt>
    <dgm:pt modelId="{D0EE71FC-77EE-42B6-8EF9-BEF0CF35169D}" type="pres">
      <dgm:prSet presAssocID="{FD15F0B8-841B-49B6-A96F-DB1C14C5D7C0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AA16C361-E2A8-4B6F-A83A-B80DF6318FDA}" type="pres">
      <dgm:prSet presAssocID="{FD15F0B8-841B-49B6-A96F-DB1C14C5D7C0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F1A642E2-6588-4A7E-8A52-7306F8B03E38}" type="pres">
      <dgm:prSet presAssocID="{A272FFCF-E506-4A8B-A17C-B108AD4EED10}" presName="spacing" presStyleCnt="0"/>
      <dgm:spPr/>
    </dgm:pt>
    <dgm:pt modelId="{B007430B-ABCA-4025-A2B4-FE623BBD4576}" type="pres">
      <dgm:prSet presAssocID="{CD0CDED9-C70F-40A6-9063-0ED290F91C75}" presName="linNode" presStyleCnt="0"/>
      <dgm:spPr/>
    </dgm:pt>
    <dgm:pt modelId="{E5BB5F1B-F512-4231-8F5B-62F1DD57D0BE}" type="pres">
      <dgm:prSet presAssocID="{CD0CDED9-C70F-40A6-9063-0ED290F91C75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DFF875C9-DF6B-476A-98ED-4E5B6955D04F}" type="pres">
      <dgm:prSet presAssocID="{CD0CDED9-C70F-40A6-9063-0ED290F91C75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7413B8C7-AA05-45A5-8E2E-7021A52153C7}" type="pres">
      <dgm:prSet presAssocID="{D7F5543C-85F0-4020-A204-8BD2CF63664A}" presName="spacing" presStyleCnt="0"/>
      <dgm:spPr/>
    </dgm:pt>
    <dgm:pt modelId="{705C770B-7385-41B7-A4E3-7641AF28E082}" type="pres">
      <dgm:prSet presAssocID="{FA965D95-3E97-43A9-86DD-C947ABCDB8BD}" presName="linNode" presStyleCnt="0"/>
      <dgm:spPr/>
    </dgm:pt>
    <dgm:pt modelId="{8366B067-FFE0-418C-9AA4-91EF3A50E188}" type="pres">
      <dgm:prSet presAssocID="{FA965D95-3E97-43A9-86DD-C947ABCDB8BD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08C53478-5F7C-4F02-9DF4-A2A70EE3A14E}" type="pres">
      <dgm:prSet presAssocID="{FA965D95-3E97-43A9-86DD-C947ABCDB8BD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97D55A94-971A-4610-B9EC-BA1226AC17D0}" type="presOf" srcId="{A1F2C846-3D43-4B79-BED5-6B995E2A0DB9}" destId="{7382D440-2ABF-4447-A40E-0154D2C9EB6C}" srcOrd="0" destOrd="1" presId="urn:microsoft.com/office/officeart/2005/8/layout/vList6"/>
    <dgm:cxn modelId="{0CAC690B-C42A-44DD-A2C4-21183B3F6C10}" srcId="{C5EF4B5A-67B2-4E3A-9121-9217CBC918DD}" destId="{FD15F0B8-841B-49B6-A96F-DB1C14C5D7C0}" srcOrd="1" destOrd="0" parTransId="{89F18663-DB2E-4B2B-AF3E-15CEBA737955}" sibTransId="{A272FFCF-E506-4A8B-A17C-B108AD4EED10}"/>
    <dgm:cxn modelId="{CE872280-6DEA-47FE-A4E0-A090BEB7AED9}" srcId="{C5EF4B5A-67B2-4E3A-9121-9217CBC918DD}" destId="{CD0CDED9-C70F-40A6-9063-0ED290F91C75}" srcOrd="2" destOrd="0" parTransId="{38F0045D-F199-4E5E-91AD-0BEE14D6C225}" sibTransId="{D7F5543C-85F0-4020-A204-8BD2CF63664A}"/>
    <dgm:cxn modelId="{A426A43C-2FD3-490B-B1BA-376B0BA86362}" type="presOf" srcId="{AD219EDB-998A-4BD4-999C-DEBCDE89E166}" destId="{DFF875C9-DF6B-476A-98ED-4E5B6955D04F}" srcOrd="0" destOrd="0" presId="urn:microsoft.com/office/officeart/2005/8/layout/vList6"/>
    <dgm:cxn modelId="{0E39C730-AD3A-4D4C-B2DF-F166A45F07DE}" srcId="{FA965D95-3E97-43A9-86DD-C947ABCDB8BD}" destId="{D275A01D-6ABE-4092-BACA-EB2F9FA9530C}" srcOrd="0" destOrd="0" parTransId="{D56EEEE9-EE58-4AD9-BCC7-A585A3683CA3}" sibTransId="{7EB641E4-45D0-4004-BBA7-860DB5490FEA}"/>
    <dgm:cxn modelId="{F0A0B279-A447-4D3F-B199-39643B1F1B49}" type="presOf" srcId="{FA965D95-3E97-43A9-86DD-C947ABCDB8BD}" destId="{8366B067-FFE0-418C-9AA4-91EF3A50E188}" srcOrd="0" destOrd="0" presId="urn:microsoft.com/office/officeart/2005/8/layout/vList6"/>
    <dgm:cxn modelId="{4123CFD1-54D2-459D-9D8E-C6E8C181A2BF}" type="presOf" srcId="{F42016BB-2912-4BDE-9622-358D0200AB5C}" destId="{AA16C361-E2A8-4B6F-A83A-B80DF6318FDA}" srcOrd="0" destOrd="0" presId="urn:microsoft.com/office/officeart/2005/8/layout/vList6"/>
    <dgm:cxn modelId="{72652F7F-02C4-400B-98A0-3742C99F858D}" type="presOf" srcId="{5016C2A6-4C06-403E-A0DA-05CD3EF2527A}" destId="{AA16C361-E2A8-4B6F-A83A-B80DF6318FDA}" srcOrd="0" destOrd="1" presId="urn:microsoft.com/office/officeart/2005/8/layout/vList6"/>
    <dgm:cxn modelId="{47E2F56F-EFEC-4AA3-905A-FFB14439FA2C}" type="presOf" srcId="{7384862F-9D3A-4063-BCE1-9400A936C6F0}" destId="{7382D440-2ABF-4447-A40E-0154D2C9EB6C}" srcOrd="0" destOrd="0" presId="urn:microsoft.com/office/officeart/2005/8/layout/vList6"/>
    <dgm:cxn modelId="{06CFB9F9-6862-45C0-B454-21F541C90D84}" type="presOf" srcId="{AF9F50BB-5AAC-450C-98F5-5A57F1966B0C}" destId="{DFF875C9-DF6B-476A-98ED-4E5B6955D04F}" srcOrd="0" destOrd="1" presId="urn:microsoft.com/office/officeart/2005/8/layout/vList6"/>
    <dgm:cxn modelId="{F4C86B35-7A9F-41CF-A7AF-3E03FE35153A}" srcId="{CD0CDED9-C70F-40A6-9063-0ED290F91C75}" destId="{AD219EDB-998A-4BD4-999C-DEBCDE89E166}" srcOrd="0" destOrd="0" parTransId="{3FBEA3D4-AE29-445B-9081-F6DDE533A849}" sibTransId="{A4296B08-DF9C-4564-998F-36DF712EDD0E}"/>
    <dgm:cxn modelId="{8975FB12-4F7A-4D5C-9238-97ED2F4B56C9}" srcId="{C5EF4B5A-67B2-4E3A-9121-9217CBC918DD}" destId="{FA965D95-3E97-43A9-86DD-C947ABCDB8BD}" srcOrd="3" destOrd="0" parTransId="{16ACF3F7-3E58-4E5B-B293-21AE514B4EAE}" sibTransId="{6685D8DC-539F-43E5-9C57-D12C2EB26C8A}"/>
    <dgm:cxn modelId="{4E7C5311-10CC-483D-89CD-848E11FCD718}" srcId="{CD0CDED9-C70F-40A6-9063-0ED290F91C75}" destId="{AF9F50BB-5AAC-450C-98F5-5A57F1966B0C}" srcOrd="1" destOrd="0" parTransId="{68474B46-7E8F-48F4-9A98-FBFB2AD7C7BD}" sibTransId="{9CFC5C00-8B59-45B6-9897-24D056AA492D}"/>
    <dgm:cxn modelId="{50618F4E-1BB9-4211-B519-E83D5AAEA702}" type="presOf" srcId="{E4D2258C-8F15-4944-B923-8C310080E052}" destId="{08C53478-5F7C-4F02-9DF4-A2A70EE3A14E}" srcOrd="0" destOrd="1" presId="urn:microsoft.com/office/officeart/2005/8/layout/vList6"/>
    <dgm:cxn modelId="{4C4550AA-9607-4DBA-9002-A9F3E9310B63}" srcId="{8273C563-84B5-4957-9C6C-6298D5E4E0B7}" destId="{7384862F-9D3A-4063-BCE1-9400A936C6F0}" srcOrd="0" destOrd="0" parTransId="{44FAE2A7-55C3-4873-B516-682E246AFC44}" sibTransId="{A4F94A56-8098-4D55-A861-EF6F0389328B}"/>
    <dgm:cxn modelId="{4A190C9E-CC8F-4967-93BC-4253484F674F}" type="presOf" srcId="{C5EF4B5A-67B2-4E3A-9121-9217CBC918DD}" destId="{50A780C6-53DE-47ED-A03E-1A7658AB1BA9}" srcOrd="0" destOrd="0" presId="urn:microsoft.com/office/officeart/2005/8/layout/vList6"/>
    <dgm:cxn modelId="{14A967BB-3323-4357-A67A-302C13EC19CC}" srcId="{8273C563-84B5-4957-9C6C-6298D5E4E0B7}" destId="{A1F2C846-3D43-4B79-BED5-6B995E2A0DB9}" srcOrd="1" destOrd="0" parTransId="{9E738197-C023-47DB-91D4-AAF6A810BCDC}" sibTransId="{65A40569-3567-40E9-B2D7-B63ACDC6BA79}"/>
    <dgm:cxn modelId="{434BFF3B-5E2F-4A30-A211-803D1EA681D3}" type="presOf" srcId="{CD0CDED9-C70F-40A6-9063-0ED290F91C75}" destId="{E5BB5F1B-F512-4231-8F5B-62F1DD57D0BE}" srcOrd="0" destOrd="0" presId="urn:microsoft.com/office/officeart/2005/8/layout/vList6"/>
    <dgm:cxn modelId="{A0A57AD1-D459-4969-8209-A2E1409C1EE8}" srcId="{FA965D95-3E97-43A9-86DD-C947ABCDB8BD}" destId="{E4D2258C-8F15-4944-B923-8C310080E052}" srcOrd="1" destOrd="0" parTransId="{A0F6CE36-6855-429A-94B8-2A58A588D03A}" sibTransId="{14AE9E31-77D9-49FF-9761-6246B9E9BEB7}"/>
    <dgm:cxn modelId="{44336AA4-460D-49A2-9E87-4E3759E22E9A}" srcId="{FD15F0B8-841B-49B6-A96F-DB1C14C5D7C0}" destId="{F42016BB-2912-4BDE-9622-358D0200AB5C}" srcOrd="0" destOrd="0" parTransId="{D47C3BB0-7AB4-42B1-B1DB-62802408FC75}" sibTransId="{B1BA45AD-C603-45E0-AB41-82BB7868D145}"/>
    <dgm:cxn modelId="{91878566-77D0-48D9-A991-237233DAB8CF}" type="presOf" srcId="{FD15F0B8-841B-49B6-A96F-DB1C14C5D7C0}" destId="{D0EE71FC-77EE-42B6-8EF9-BEF0CF35169D}" srcOrd="0" destOrd="0" presId="urn:microsoft.com/office/officeart/2005/8/layout/vList6"/>
    <dgm:cxn modelId="{1EBF3CC2-ADB6-4FA3-B2C5-1607681673AF}" srcId="{C5EF4B5A-67B2-4E3A-9121-9217CBC918DD}" destId="{8273C563-84B5-4957-9C6C-6298D5E4E0B7}" srcOrd="0" destOrd="0" parTransId="{C5683FA7-2263-49E7-B69B-2B0FF63697E2}" sibTransId="{D581CDC1-A0DA-4ACB-AF53-3451ACAC7BE2}"/>
    <dgm:cxn modelId="{E83ADE73-C562-4A11-B30E-AF137D384111}" type="presOf" srcId="{8273C563-84B5-4957-9C6C-6298D5E4E0B7}" destId="{A9F3F1AA-1BD2-4406-B852-536F5DC81BE8}" srcOrd="0" destOrd="0" presId="urn:microsoft.com/office/officeart/2005/8/layout/vList6"/>
    <dgm:cxn modelId="{39D0BB9B-D444-406C-8E3C-8030B4BEF81E}" type="presOf" srcId="{D275A01D-6ABE-4092-BACA-EB2F9FA9530C}" destId="{08C53478-5F7C-4F02-9DF4-A2A70EE3A14E}" srcOrd="0" destOrd="0" presId="urn:microsoft.com/office/officeart/2005/8/layout/vList6"/>
    <dgm:cxn modelId="{E64BBE79-CBC8-4448-BD50-35A216478560}" srcId="{FD15F0B8-841B-49B6-A96F-DB1C14C5D7C0}" destId="{5016C2A6-4C06-403E-A0DA-05CD3EF2527A}" srcOrd="1" destOrd="0" parTransId="{1ED1272F-F3E9-474F-9DD0-16AD0909561E}" sibTransId="{043EE665-EDD8-41B4-AD5A-C3BAE0BF9354}"/>
    <dgm:cxn modelId="{72357FB2-140B-4C2E-BA6B-B93E795DC738}" type="presParOf" srcId="{50A780C6-53DE-47ED-A03E-1A7658AB1BA9}" destId="{82607D2E-436D-46AD-B796-FAE2AC5C306E}" srcOrd="0" destOrd="0" presId="urn:microsoft.com/office/officeart/2005/8/layout/vList6"/>
    <dgm:cxn modelId="{C2B6F4A1-28F6-45B5-9176-A34F6B3FEB65}" type="presParOf" srcId="{82607D2E-436D-46AD-B796-FAE2AC5C306E}" destId="{A9F3F1AA-1BD2-4406-B852-536F5DC81BE8}" srcOrd="0" destOrd="0" presId="urn:microsoft.com/office/officeart/2005/8/layout/vList6"/>
    <dgm:cxn modelId="{1D720C39-A14E-4281-B7BE-DB77043E8E5B}" type="presParOf" srcId="{82607D2E-436D-46AD-B796-FAE2AC5C306E}" destId="{7382D440-2ABF-4447-A40E-0154D2C9EB6C}" srcOrd="1" destOrd="0" presId="urn:microsoft.com/office/officeart/2005/8/layout/vList6"/>
    <dgm:cxn modelId="{11B90037-2491-47CC-930C-F04ED3D7402D}" type="presParOf" srcId="{50A780C6-53DE-47ED-A03E-1A7658AB1BA9}" destId="{7B35988A-E61B-461A-BB31-003CE1C2550E}" srcOrd="1" destOrd="0" presId="urn:microsoft.com/office/officeart/2005/8/layout/vList6"/>
    <dgm:cxn modelId="{B51D919B-FE4C-47CB-8A3C-F965C0724A49}" type="presParOf" srcId="{50A780C6-53DE-47ED-A03E-1A7658AB1BA9}" destId="{FA9CA877-09C1-41BD-841E-9B11860FAB09}" srcOrd="2" destOrd="0" presId="urn:microsoft.com/office/officeart/2005/8/layout/vList6"/>
    <dgm:cxn modelId="{11600F7F-B525-4526-A129-D8F6C80F7DE3}" type="presParOf" srcId="{FA9CA877-09C1-41BD-841E-9B11860FAB09}" destId="{D0EE71FC-77EE-42B6-8EF9-BEF0CF35169D}" srcOrd="0" destOrd="0" presId="urn:microsoft.com/office/officeart/2005/8/layout/vList6"/>
    <dgm:cxn modelId="{282B7096-7BB7-473F-B64D-FB669A3F1115}" type="presParOf" srcId="{FA9CA877-09C1-41BD-841E-9B11860FAB09}" destId="{AA16C361-E2A8-4B6F-A83A-B80DF6318FDA}" srcOrd="1" destOrd="0" presId="urn:microsoft.com/office/officeart/2005/8/layout/vList6"/>
    <dgm:cxn modelId="{592A2C85-33AC-4F31-AAE6-8EB53932DE86}" type="presParOf" srcId="{50A780C6-53DE-47ED-A03E-1A7658AB1BA9}" destId="{F1A642E2-6588-4A7E-8A52-7306F8B03E38}" srcOrd="3" destOrd="0" presId="urn:microsoft.com/office/officeart/2005/8/layout/vList6"/>
    <dgm:cxn modelId="{151F08C0-7824-48CA-AA69-7E7BC85EA6CB}" type="presParOf" srcId="{50A780C6-53DE-47ED-A03E-1A7658AB1BA9}" destId="{B007430B-ABCA-4025-A2B4-FE623BBD4576}" srcOrd="4" destOrd="0" presId="urn:microsoft.com/office/officeart/2005/8/layout/vList6"/>
    <dgm:cxn modelId="{5C46F2EB-0D35-481D-9959-609719E8697B}" type="presParOf" srcId="{B007430B-ABCA-4025-A2B4-FE623BBD4576}" destId="{E5BB5F1B-F512-4231-8F5B-62F1DD57D0BE}" srcOrd="0" destOrd="0" presId="urn:microsoft.com/office/officeart/2005/8/layout/vList6"/>
    <dgm:cxn modelId="{C64DC695-7E00-45F4-802A-DE962FC28B2A}" type="presParOf" srcId="{B007430B-ABCA-4025-A2B4-FE623BBD4576}" destId="{DFF875C9-DF6B-476A-98ED-4E5B6955D04F}" srcOrd="1" destOrd="0" presId="urn:microsoft.com/office/officeart/2005/8/layout/vList6"/>
    <dgm:cxn modelId="{68BEC58B-DBFE-4D81-9777-4A7ACC2F6336}" type="presParOf" srcId="{50A780C6-53DE-47ED-A03E-1A7658AB1BA9}" destId="{7413B8C7-AA05-45A5-8E2E-7021A52153C7}" srcOrd="5" destOrd="0" presId="urn:microsoft.com/office/officeart/2005/8/layout/vList6"/>
    <dgm:cxn modelId="{2537DB0A-9B3E-4828-AF21-3109D792D27E}" type="presParOf" srcId="{50A780C6-53DE-47ED-A03E-1A7658AB1BA9}" destId="{705C770B-7385-41B7-A4E3-7641AF28E082}" srcOrd="6" destOrd="0" presId="urn:microsoft.com/office/officeart/2005/8/layout/vList6"/>
    <dgm:cxn modelId="{B58A1CA6-5F11-4917-AC33-100A2EB86CBF}" type="presParOf" srcId="{705C770B-7385-41B7-A4E3-7641AF28E082}" destId="{8366B067-FFE0-418C-9AA4-91EF3A50E188}" srcOrd="0" destOrd="0" presId="urn:microsoft.com/office/officeart/2005/8/layout/vList6"/>
    <dgm:cxn modelId="{46418401-94A8-4D17-B47F-03CAF94D1E26}" type="presParOf" srcId="{705C770B-7385-41B7-A4E3-7641AF28E082}" destId="{08C53478-5F7C-4F02-9DF4-A2A70EE3A14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EF4B5A-67B2-4E3A-9121-9217CBC918D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8273C563-84B5-4957-9C6C-6298D5E4E0B7}">
      <dgm:prSet phldrT="[Text]"/>
      <dgm:spPr/>
      <dgm:t>
        <a:bodyPr/>
        <a:lstStyle/>
        <a:p>
          <a:r>
            <a:rPr lang="en-US" dirty="0" smtClean="0"/>
            <a:t>Web security</a:t>
          </a:r>
          <a:endParaRPr lang="vi-VN" dirty="0"/>
        </a:p>
      </dgm:t>
    </dgm:pt>
    <dgm:pt modelId="{C5683FA7-2263-49E7-B69B-2B0FF63697E2}" type="parTrans" cxnId="{1EBF3CC2-ADB6-4FA3-B2C5-1607681673AF}">
      <dgm:prSet/>
      <dgm:spPr/>
      <dgm:t>
        <a:bodyPr/>
        <a:lstStyle/>
        <a:p>
          <a:endParaRPr lang="vi-VN"/>
        </a:p>
      </dgm:t>
    </dgm:pt>
    <dgm:pt modelId="{D581CDC1-A0DA-4ACB-AF53-3451ACAC7BE2}" type="sibTrans" cxnId="{1EBF3CC2-ADB6-4FA3-B2C5-1607681673AF}">
      <dgm:prSet/>
      <dgm:spPr/>
      <dgm:t>
        <a:bodyPr/>
        <a:lstStyle/>
        <a:p>
          <a:endParaRPr lang="vi-VN"/>
        </a:p>
      </dgm:t>
    </dgm:pt>
    <dgm:pt modelId="{F42016BB-2912-4BDE-9622-358D0200AB5C}">
      <dgm:prSet phldrT="[Text]"/>
      <dgm:spPr/>
      <dgm:t>
        <a:bodyPr/>
        <a:lstStyle/>
        <a:p>
          <a:r>
            <a:rPr lang="en-US" dirty="0" smtClean="0"/>
            <a:t>Malware detection</a:t>
          </a:r>
          <a:endParaRPr lang="vi-VN" dirty="0"/>
        </a:p>
      </dgm:t>
    </dgm:pt>
    <dgm:pt modelId="{D47C3BB0-7AB4-42B1-B1DB-62802408FC75}" type="parTrans" cxnId="{44336AA4-460D-49A2-9E87-4E3759E22E9A}">
      <dgm:prSet/>
      <dgm:spPr/>
      <dgm:t>
        <a:bodyPr/>
        <a:lstStyle/>
        <a:p>
          <a:endParaRPr lang="vi-VN"/>
        </a:p>
      </dgm:t>
    </dgm:pt>
    <dgm:pt modelId="{B1BA45AD-C603-45E0-AB41-82BB7868D145}" type="sibTrans" cxnId="{44336AA4-460D-49A2-9E87-4E3759E22E9A}">
      <dgm:prSet/>
      <dgm:spPr/>
      <dgm:t>
        <a:bodyPr/>
        <a:lstStyle/>
        <a:p>
          <a:endParaRPr lang="vi-VN"/>
        </a:p>
      </dgm:t>
    </dgm:pt>
    <dgm:pt modelId="{5016C2A6-4C06-403E-A0DA-05CD3EF2527A}">
      <dgm:prSet phldrT="[Text]"/>
      <dgm:spPr/>
      <dgm:t>
        <a:bodyPr/>
        <a:lstStyle/>
        <a:p>
          <a:r>
            <a:rPr lang="en-US" dirty="0" smtClean="0"/>
            <a:t>Reverse engineering</a:t>
          </a:r>
          <a:endParaRPr lang="vi-VN" dirty="0"/>
        </a:p>
      </dgm:t>
    </dgm:pt>
    <dgm:pt modelId="{1ED1272F-F3E9-474F-9DD0-16AD0909561E}" type="parTrans" cxnId="{E64BBE79-CBC8-4448-BD50-35A216478560}">
      <dgm:prSet/>
      <dgm:spPr/>
      <dgm:t>
        <a:bodyPr/>
        <a:lstStyle/>
        <a:p>
          <a:endParaRPr lang="vi-VN"/>
        </a:p>
      </dgm:t>
    </dgm:pt>
    <dgm:pt modelId="{043EE665-EDD8-41B4-AD5A-C3BAE0BF9354}" type="sibTrans" cxnId="{E64BBE79-CBC8-4448-BD50-35A216478560}">
      <dgm:prSet/>
      <dgm:spPr/>
      <dgm:t>
        <a:bodyPr/>
        <a:lstStyle/>
        <a:p>
          <a:endParaRPr lang="vi-VN"/>
        </a:p>
      </dgm:t>
    </dgm:pt>
    <dgm:pt modelId="{FA965D95-3E97-43A9-86DD-C947ABCDB8BD}">
      <dgm:prSet phldrT="[Text]"/>
      <dgm:spPr/>
      <dgm:t>
        <a:bodyPr/>
        <a:lstStyle/>
        <a:p>
          <a:r>
            <a:rPr lang="en-US" dirty="0" smtClean="0"/>
            <a:t>Mobile security</a:t>
          </a:r>
          <a:endParaRPr lang="vi-VN" dirty="0"/>
        </a:p>
      </dgm:t>
    </dgm:pt>
    <dgm:pt modelId="{16ACF3F7-3E58-4E5B-B293-21AE514B4EAE}" type="parTrans" cxnId="{8975FB12-4F7A-4D5C-9238-97ED2F4B56C9}">
      <dgm:prSet/>
      <dgm:spPr/>
      <dgm:t>
        <a:bodyPr/>
        <a:lstStyle/>
        <a:p>
          <a:endParaRPr lang="vi-VN"/>
        </a:p>
      </dgm:t>
    </dgm:pt>
    <dgm:pt modelId="{6685D8DC-539F-43E5-9C57-D12C2EB26C8A}" type="sibTrans" cxnId="{8975FB12-4F7A-4D5C-9238-97ED2F4B56C9}">
      <dgm:prSet/>
      <dgm:spPr/>
      <dgm:t>
        <a:bodyPr/>
        <a:lstStyle/>
        <a:p>
          <a:endParaRPr lang="vi-VN"/>
        </a:p>
      </dgm:t>
    </dgm:pt>
    <dgm:pt modelId="{D275A01D-6ABE-4092-BACA-EB2F9FA9530C}">
      <dgm:prSet phldrT="[Text]"/>
      <dgm:spPr/>
      <dgm:t>
        <a:bodyPr/>
        <a:lstStyle/>
        <a:p>
          <a:r>
            <a:rPr lang="en-US" dirty="0" smtClean="0"/>
            <a:t>Privacy monitoring</a:t>
          </a:r>
          <a:endParaRPr lang="vi-VN" dirty="0"/>
        </a:p>
      </dgm:t>
    </dgm:pt>
    <dgm:pt modelId="{D56EEEE9-EE58-4AD9-BCC7-A585A3683CA3}" type="parTrans" cxnId="{0E39C730-AD3A-4D4C-B2DF-F166A45F07DE}">
      <dgm:prSet/>
      <dgm:spPr/>
      <dgm:t>
        <a:bodyPr/>
        <a:lstStyle/>
        <a:p>
          <a:endParaRPr lang="vi-VN"/>
        </a:p>
      </dgm:t>
    </dgm:pt>
    <dgm:pt modelId="{7EB641E4-45D0-4004-BBA7-860DB5490FEA}" type="sibTrans" cxnId="{0E39C730-AD3A-4D4C-B2DF-F166A45F07DE}">
      <dgm:prSet/>
      <dgm:spPr/>
      <dgm:t>
        <a:bodyPr/>
        <a:lstStyle/>
        <a:p>
          <a:endParaRPr lang="vi-VN"/>
        </a:p>
      </dgm:t>
    </dgm:pt>
    <dgm:pt modelId="{FD15F0B8-841B-49B6-A96F-DB1C14C5D7C0}">
      <dgm:prSet phldrT="[Text]"/>
      <dgm:spPr/>
      <dgm:t>
        <a:bodyPr/>
        <a:lstStyle/>
        <a:p>
          <a:r>
            <a:rPr lang="en-US" dirty="0" smtClean="0"/>
            <a:t>Malware analysis</a:t>
          </a:r>
          <a:endParaRPr lang="vi-VN" dirty="0"/>
        </a:p>
      </dgm:t>
    </dgm:pt>
    <dgm:pt modelId="{A272FFCF-E506-4A8B-A17C-B108AD4EED10}" type="sibTrans" cxnId="{0CAC690B-C42A-44DD-A2C4-21183B3F6C10}">
      <dgm:prSet/>
      <dgm:spPr/>
      <dgm:t>
        <a:bodyPr/>
        <a:lstStyle/>
        <a:p>
          <a:endParaRPr lang="vi-VN"/>
        </a:p>
      </dgm:t>
    </dgm:pt>
    <dgm:pt modelId="{89F18663-DB2E-4B2B-AF3E-15CEBA737955}" type="parTrans" cxnId="{0CAC690B-C42A-44DD-A2C4-21183B3F6C10}">
      <dgm:prSet/>
      <dgm:spPr/>
      <dgm:t>
        <a:bodyPr/>
        <a:lstStyle/>
        <a:p>
          <a:endParaRPr lang="vi-VN"/>
        </a:p>
      </dgm:t>
    </dgm:pt>
    <dgm:pt modelId="{A1F2C846-3D43-4B79-BED5-6B995E2A0DB9}">
      <dgm:prSet phldrT="[Text]"/>
      <dgm:spPr/>
      <dgm:t>
        <a:bodyPr/>
        <a:lstStyle/>
        <a:p>
          <a:r>
            <a:rPr lang="en-US" dirty="0" smtClean="0"/>
            <a:t>Detection of website vulnerabilities</a:t>
          </a:r>
          <a:endParaRPr lang="vi-VN" dirty="0"/>
        </a:p>
      </dgm:t>
    </dgm:pt>
    <dgm:pt modelId="{65A40569-3567-40E9-B2D7-B63ACDC6BA79}" type="sibTrans" cxnId="{14A967BB-3323-4357-A67A-302C13EC19CC}">
      <dgm:prSet/>
      <dgm:spPr/>
      <dgm:t>
        <a:bodyPr/>
        <a:lstStyle/>
        <a:p>
          <a:endParaRPr lang="vi-VN"/>
        </a:p>
      </dgm:t>
    </dgm:pt>
    <dgm:pt modelId="{9E738197-C023-47DB-91D4-AAF6A810BCDC}" type="parTrans" cxnId="{14A967BB-3323-4357-A67A-302C13EC19CC}">
      <dgm:prSet/>
      <dgm:spPr/>
      <dgm:t>
        <a:bodyPr/>
        <a:lstStyle/>
        <a:p>
          <a:endParaRPr lang="vi-VN"/>
        </a:p>
      </dgm:t>
    </dgm:pt>
    <dgm:pt modelId="{7384862F-9D3A-4063-BCE1-9400A936C6F0}">
      <dgm:prSet phldrT="[Text]"/>
      <dgm:spPr/>
      <dgm:t>
        <a:bodyPr/>
        <a:lstStyle/>
        <a:p>
          <a:r>
            <a:rPr lang="en-US" dirty="0" smtClean="0"/>
            <a:t>Protection of websites</a:t>
          </a:r>
          <a:endParaRPr lang="vi-VN" dirty="0"/>
        </a:p>
      </dgm:t>
    </dgm:pt>
    <dgm:pt modelId="{A4F94A56-8098-4D55-A861-EF6F0389328B}" type="sibTrans" cxnId="{4C4550AA-9607-4DBA-9002-A9F3E9310B63}">
      <dgm:prSet/>
      <dgm:spPr/>
      <dgm:t>
        <a:bodyPr/>
        <a:lstStyle/>
        <a:p>
          <a:endParaRPr lang="vi-VN"/>
        </a:p>
      </dgm:t>
    </dgm:pt>
    <dgm:pt modelId="{44FAE2A7-55C3-4873-B516-682E246AFC44}" type="parTrans" cxnId="{4C4550AA-9607-4DBA-9002-A9F3E9310B63}">
      <dgm:prSet/>
      <dgm:spPr/>
      <dgm:t>
        <a:bodyPr/>
        <a:lstStyle/>
        <a:p>
          <a:endParaRPr lang="vi-VN"/>
        </a:p>
      </dgm:t>
    </dgm:pt>
    <dgm:pt modelId="{E152D648-45F4-47C5-A039-BFC421CA3814}">
      <dgm:prSet phldrT="[Text]"/>
      <dgm:spPr/>
      <dgm:t>
        <a:bodyPr/>
        <a:lstStyle/>
        <a:p>
          <a:r>
            <a:rPr lang="en-US" dirty="0" smtClean="0"/>
            <a:t>Enterprise mobility management</a:t>
          </a:r>
          <a:endParaRPr lang="vi-VN" dirty="0"/>
        </a:p>
      </dgm:t>
    </dgm:pt>
    <dgm:pt modelId="{4A5C8FAA-37AB-4B8E-9C34-9FBCD5677987}" type="parTrans" cxnId="{4EE71512-6BF1-41C6-99AC-E5721F33C31F}">
      <dgm:prSet/>
      <dgm:spPr/>
      <dgm:t>
        <a:bodyPr/>
        <a:lstStyle/>
        <a:p>
          <a:endParaRPr lang="vi-VN"/>
        </a:p>
      </dgm:t>
    </dgm:pt>
    <dgm:pt modelId="{9705C104-F446-4FAA-B296-5AA0E71556A6}" type="sibTrans" cxnId="{4EE71512-6BF1-41C6-99AC-E5721F33C31F}">
      <dgm:prSet/>
      <dgm:spPr/>
      <dgm:t>
        <a:bodyPr/>
        <a:lstStyle/>
        <a:p>
          <a:endParaRPr lang="vi-VN"/>
        </a:p>
      </dgm:t>
    </dgm:pt>
    <dgm:pt modelId="{50A780C6-53DE-47ED-A03E-1A7658AB1BA9}" type="pres">
      <dgm:prSet presAssocID="{C5EF4B5A-67B2-4E3A-9121-9217CBC918D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vi-VN"/>
        </a:p>
      </dgm:t>
    </dgm:pt>
    <dgm:pt modelId="{82607D2E-436D-46AD-B796-FAE2AC5C306E}" type="pres">
      <dgm:prSet presAssocID="{8273C563-84B5-4957-9C6C-6298D5E4E0B7}" presName="linNode" presStyleCnt="0"/>
      <dgm:spPr/>
    </dgm:pt>
    <dgm:pt modelId="{A9F3F1AA-1BD2-4406-B852-536F5DC81BE8}" type="pres">
      <dgm:prSet presAssocID="{8273C563-84B5-4957-9C6C-6298D5E4E0B7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7382D440-2ABF-4447-A40E-0154D2C9EB6C}" type="pres">
      <dgm:prSet presAssocID="{8273C563-84B5-4957-9C6C-6298D5E4E0B7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7B35988A-E61B-461A-BB31-003CE1C2550E}" type="pres">
      <dgm:prSet presAssocID="{D581CDC1-A0DA-4ACB-AF53-3451ACAC7BE2}" presName="spacing" presStyleCnt="0"/>
      <dgm:spPr/>
    </dgm:pt>
    <dgm:pt modelId="{FA9CA877-09C1-41BD-841E-9B11860FAB09}" type="pres">
      <dgm:prSet presAssocID="{FD15F0B8-841B-49B6-A96F-DB1C14C5D7C0}" presName="linNode" presStyleCnt="0"/>
      <dgm:spPr/>
    </dgm:pt>
    <dgm:pt modelId="{D0EE71FC-77EE-42B6-8EF9-BEF0CF35169D}" type="pres">
      <dgm:prSet presAssocID="{FD15F0B8-841B-49B6-A96F-DB1C14C5D7C0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AA16C361-E2A8-4B6F-A83A-B80DF6318FDA}" type="pres">
      <dgm:prSet presAssocID="{FD15F0B8-841B-49B6-A96F-DB1C14C5D7C0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F1A642E2-6588-4A7E-8A52-7306F8B03E38}" type="pres">
      <dgm:prSet presAssocID="{A272FFCF-E506-4A8B-A17C-B108AD4EED10}" presName="spacing" presStyleCnt="0"/>
      <dgm:spPr/>
    </dgm:pt>
    <dgm:pt modelId="{705C770B-7385-41B7-A4E3-7641AF28E082}" type="pres">
      <dgm:prSet presAssocID="{FA965D95-3E97-43A9-86DD-C947ABCDB8BD}" presName="linNode" presStyleCnt="0"/>
      <dgm:spPr/>
    </dgm:pt>
    <dgm:pt modelId="{8366B067-FFE0-418C-9AA4-91EF3A50E188}" type="pres">
      <dgm:prSet presAssocID="{FA965D95-3E97-43A9-86DD-C947ABCDB8BD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08C53478-5F7C-4F02-9DF4-A2A70EE3A14E}" type="pres">
      <dgm:prSet presAssocID="{FA965D95-3E97-43A9-86DD-C947ABCDB8BD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19E82C76-36DF-4314-810A-8E46CA4A1C91}" type="presOf" srcId="{8273C563-84B5-4957-9C6C-6298D5E4E0B7}" destId="{A9F3F1AA-1BD2-4406-B852-536F5DC81BE8}" srcOrd="0" destOrd="0" presId="urn:microsoft.com/office/officeart/2005/8/layout/vList6"/>
    <dgm:cxn modelId="{4C4550AA-9607-4DBA-9002-A9F3E9310B63}" srcId="{8273C563-84B5-4957-9C6C-6298D5E4E0B7}" destId="{7384862F-9D3A-4063-BCE1-9400A936C6F0}" srcOrd="0" destOrd="0" parTransId="{44FAE2A7-55C3-4873-B516-682E246AFC44}" sibTransId="{A4F94A56-8098-4D55-A861-EF6F0389328B}"/>
    <dgm:cxn modelId="{F98E1425-470E-4C67-9DB8-B0559616DA06}" type="presOf" srcId="{C5EF4B5A-67B2-4E3A-9121-9217CBC918DD}" destId="{50A780C6-53DE-47ED-A03E-1A7658AB1BA9}" srcOrd="0" destOrd="0" presId="urn:microsoft.com/office/officeart/2005/8/layout/vList6"/>
    <dgm:cxn modelId="{8975FB12-4F7A-4D5C-9238-97ED2F4B56C9}" srcId="{C5EF4B5A-67B2-4E3A-9121-9217CBC918DD}" destId="{FA965D95-3E97-43A9-86DD-C947ABCDB8BD}" srcOrd="2" destOrd="0" parTransId="{16ACF3F7-3E58-4E5B-B293-21AE514B4EAE}" sibTransId="{6685D8DC-539F-43E5-9C57-D12C2EB26C8A}"/>
    <dgm:cxn modelId="{AFC8CEDC-6A75-458A-8C5D-A3FCB5989AB1}" type="presOf" srcId="{A1F2C846-3D43-4B79-BED5-6B995E2A0DB9}" destId="{7382D440-2ABF-4447-A40E-0154D2C9EB6C}" srcOrd="0" destOrd="1" presId="urn:microsoft.com/office/officeart/2005/8/layout/vList6"/>
    <dgm:cxn modelId="{14A967BB-3323-4357-A67A-302C13EC19CC}" srcId="{8273C563-84B5-4957-9C6C-6298D5E4E0B7}" destId="{A1F2C846-3D43-4B79-BED5-6B995E2A0DB9}" srcOrd="1" destOrd="0" parTransId="{9E738197-C023-47DB-91D4-AAF6A810BCDC}" sibTransId="{65A40569-3567-40E9-B2D7-B63ACDC6BA79}"/>
    <dgm:cxn modelId="{1EBF3CC2-ADB6-4FA3-B2C5-1607681673AF}" srcId="{C5EF4B5A-67B2-4E3A-9121-9217CBC918DD}" destId="{8273C563-84B5-4957-9C6C-6298D5E4E0B7}" srcOrd="0" destOrd="0" parTransId="{C5683FA7-2263-49E7-B69B-2B0FF63697E2}" sibTransId="{D581CDC1-A0DA-4ACB-AF53-3451ACAC7BE2}"/>
    <dgm:cxn modelId="{E64BBE79-CBC8-4448-BD50-35A216478560}" srcId="{FD15F0B8-841B-49B6-A96F-DB1C14C5D7C0}" destId="{5016C2A6-4C06-403E-A0DA-05CD3EF2527A}" srcOrd="1" destOrd="0" parTransId="{1ED1272F-F3E9-474F-9DD0-16AD0909561E}" sibTransId="{043EE665-EDD8-41B4-AD5A-C3BAE0BF9354}"/>
    <dgm:cxn modelId="{716BC5EC-DE35-4B7E-80DA-9853346BF507}" type="presOf" srcId="{FA965D95-3E97-43A9-86DD-C947ABCDB8BD}" destId="{8366B067-FFE0-418C-9AA4-91EF3A50E188}" srcOrd="0" destOrd="0" presId="urn:microsoft.com/office/officeart/2005/8/layout/vList6"/>
    <dgm:cxn modelId="{4EE71512-6BF1-41C6-99AC-E5721F33C31F}" srcId="{FA965D95-3E97-43A9-86DD-C947ABCDB8BD}" destId="{E152D648-45F4-47C5-A039-BFC421CA3814}" srcOrd="1" destOrd="0" parTransId="{4A5C8FAA-37AB-4B8E-9C34-9FBCD5677987}" sibTransId="{9705C104-F446-4FAA-B296-5AA0E71556A6}"/>
    <dgm:cxn modelId="{3F24F9B8-5BD6-468E-BFD7-8D38BAE39371}" type="presOf" srcId="{FD15F0B8-841B-49B6-A96F-DB1C14C5D7C0}" destId="{D0EE71FC-77EE-42B6-8EF9-BEF0CF35169D}" srcOrd="0" destOrd="0" presId="urn:microsoft.com/office/officeart/2005/8/layout/vList6"/>
    <dgm:cxn modelId="{0CAC690B-C42A-44DD-A2C4-21183B3F6C10}" srcId="{C5EF4B5A-67B2-4E3A-9121-9217CBC918DD}" destId="{FD15F0B8-841B-49B6-A96F-DB1C14C5D7C0}" srcOrd="1" destOrd="0" parTransId="{89F18663-DB2E-4B2B-AF3E-15CEBA737955}" sibTransId="{A272FFCF-E506-4A8B-A17C-B108AD4EED10}"/>
    <dgm:cxn modelId="{C2339988-E2B6-4795-8ABE-2BA6184E52CD}" type="presOf" srcId="{E152D648-45F4-47C5-A039-BFC421CA3814}" destId="{08C53478-5F7C-4F02-9DF4-A2A70EE3A14E}" srcOrd="0" destOrd="1" presId="urn:microsoft.com/office/officeart/2005/8/layout/vList6"/>
    <dgm:cxn modelId="{43B24EE9-9BED-42E1-A5C5-A8C9486EBDD1}" type="presOf" srcId="{7384862F-9D3A-4063-BCE1-9400A936C6F0}" destId="{7382D440-2ABF-4447-A40E-0154D2C9EB6C}" srcOrd="0" destOrd="0" presId="urn:microsoft.com/office/officeart/2005/8/layout/vList6"/>
    <dgm:cxn modelId="{44336AA4-460D-49A2-9E87-4E3759E22E9A}" srcId="{FD15F0B8-841B-49B6-A96F-DB1C14C5D7C0}" destId="{F42016BB-2912-4BDE-9622-358D0200AB5C}" srcOrd="0" destOrd="0" parTransId="{D47C3BB0-7AB4-42B1-B1DB-62802408FC75}" sibTransId="{B1BA45AD-C603-45E0-AB41-82BB7868D145}"/>
    <dgm:cxn modelId="{0E39C730-AD3A-4D4C-B2DF-F166A45F07DE}" srcId="{FA965D95-3E97-43A9-86DD-C947ABCDB8BD}" destId="{D275A01D-6ABE-4092-BACA-EB2F9FA9530C}" srcOrd="0" destOrd="0" parTransId="{D56EEEE9-EE58-4AD9-BCC7-A585A3683CA3}" sibTransId="{7EB641E4-45D0-4004-BBA7-860DB5490FEA}"/>
    <dgm:cxn modelId="{30E4288C-E0FB-4752-B039-AB150B13E3C7}" type="presOf" srcId="{F42016BB-2912-4BDE-9622-358D0200AB5C}" destId="{AA16C361-E2A8-4B6F-A83A-B80DF6318FDA}" srcOrd="0" destOrd="0" presId="urn:microsoft.com/office/officeart/2005/8/layout/vList6"/>
    <dgm:cxn modelId="{21BBDCD6-5150-4D1C-B64E-A785C9E49F1F}" type="presOf" srcId="{5016C2A6-4C06-403E-A0DA-05CD3EF2527A}" destId="{AA16C361-E2A8-4B6F-A83A-B80DF6318FDA}" srcOrd="0" destOrd="1" presId="urn:microsoft.com/office/officeart/2005/8/layout/vList6"/>
    <dgm:cxn modelId="{ABBAE60A-E7CF-4AFD-B460-2BA8E1E5ADCD}" type="presOf" srcId="{D275A01D-6ABE-4092-BACA-EB2F9FA9530C}" destId="{08C53478-5F7C-4F02-9DF4-A2A70EE3A14E}" srcOrd="0" destOrd="0" presId="urn:microsoft.com/office/officeart/2005/8/layout/vList6"/>
    <dgm:cxn modelId="{2FF2443A-0EE0-4B82-A014-53D273CBF8EE}" type="presParOf" srcId="{50A780C6-53DE-47ED-A03E-1A7658AB1BA9}" destId="{82607D2E-436D-46AD-B796-FAE2AC5C306E}" srcOrd="0" destOrd="0" presId="urn:microsoft.com/office/officeart/2005/8/layout/vList6"/>
    <dgm:cxn modelId="{88EFFB9F-1B4F-41FF-8FBD-5452047C28D9}" type="presParOf" srcId="{82607D2E-436D-46AD-B796-FAE2AC5C306E}" destId="{A9F3F1AA-1BD2-4406-B852-536F5DC81BE8}" srcOrd="0" destOrd="0" presId="urn:microsoft.com/office/officeart/2005/8/layout/vList6"/>
    <dgm:cxn modelId="{81AE18F6-9521-459D-8AA9-52CDF2369701}" type="presParOf" srcId="{82607D2E-436D-46AD-B796-FAE2AC5C306E}" destId="{7382D440-2ABF-4447-A40E-0154D2C9EB6C}" srcOrd="1" destOrd="0" presId="urn:microsoft.com/office/officeart/2005/8/layout/vList6"/>
    <dgm:cxn modelId="{163EE308-76E4-4230-AE13-07A503332922}" type="presParOf" srcId="{50A780C6-53DE-47ED-A03E-1A7658AB1BA9}" destId="{7B35988A-E61B-461A-BB31-003CE1C2550E}" srcOrd="1" destOrd="0" presId="urn:microsoft.com/office/officeart/2005/8/layout/vList6"/>
    <dgm:cxn modelId="{6835E20A-EAFA-44C8-881D-0DA71CFD9B0A}" type="presParOf" srcId="{50A780C6-53DE-47ED-A03E-1A7658AB1BA9}" destId="{FA9CA877-09C1-41BD-841E-9B11860FAB09}" srcOrd="2" destOrd="0" presId="urn:microsoft.com/office/officeart/2005/8/layout/vList6"/>
    <dgm:cxn modelId="{2E1EF0D2-4E6B-4467-9359-7E693E98E02E}" type="presParOf" srcId="{FA9CA877-09C1-41BD-841E-9B11860FAB09}" destId="{D0EE71FC-77EE-42B6-8EF9-BEF0CF35169D}" srcOrd="0" destOrd="0" presId="urn:microsoft.com/office/officeart/2005/8/layout/vList6"/>
    <dgm:cxn modelId="{2099AB05-68C1-43F6-994C-C2C3A0F6926F}" type="presParOf" srcId="{FA9CA877-09C1-41BD-841E-9B11860FAB09}" destId="{AA16C361-E2A8-4B6F-A83A-B80DF6318FDA}" srcOrd="1" destOrd="0" presId="urn:microsoft.com/office/officeart/2005/8/layout/vList6"/>
    <dgm:cxn modelId="{C04B5E14-92AD-4C12-9E9E-B601BC6CB481}" type="presParOf" srcId="{50A780C6-53DE-47ED-A03E-1A7658AB1BA9}" destId="{F1A642E2-6588-4A7E-8A52-7306F8B03E38}" srcOrd="3" destOrd="0" presId="urn:microsoft.com/office/officeart/2005/8/layout/vList6"/>
    <dgm:cxn modelId="{67B3E8AB-8F6D-4EF0-B5B7-EA9E81C958D3}" type="presParOf" srcId="{50A780C6-53DE-47ED-A03E-1A7658AB1BA9}" destId="{705C770B-7385-41B7-A4E3-7641AF28E082}" srcOrd="4" destOrd="0" presId="urn:microsoft.com/office/officeart/2005/8/layout/vList6"/>
    <dgm:cxn modelId="{74154F69-527B-463C-A5ED-38BB43BC8ABF}" type="presParOf" srcId="{705C770B-7385-41B7-A4E3-7641AF28E082}" destId="{8366B067-FFE0-418C-9AA4-91EF3A50E188}" srcOrd="0" destOrd="0" presId="urn:microsoft.com/office/officeart/2005/8/layout/vList6"/>
    <dgm:cxn modelId="{B8423DE1-205E-4BA5-B295-51A89CD896C4}" type="presParOf" srcId="{705C770B-7385-41B7-A4E3-7641AF28E082}" destId="{08C53478-5F7C-4F02-9DF4-A2A70EE3A14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1708A4-3CB6-4B8E-9B75-17FD06FB196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65E943-CE21-41FE-BEAA-B194EEEB9081}">
      <dgm:prSet phldrT="[Text]"/>
      <dgm:spPr/>
      <dgm:t>
        <a:bodyPr/>
        <a:lstStyle/>
        <a:p>
          <a:r>
            <a:rPr lang="en-US" dirty="0" smtClean="0"/>
            <a:t>Offensive Security</a:t>
          </a:r>
          <a:endParaRPr lang="en-US" dirty="0"/>
        </a:p>
      </dgm:t>
    </dgm:pt>
    <dgm:pt modelId="{A83EB528-2382-4A9D-8DC8-0662FF795846}" type="parTrans" cxnId="{8F2F6B54-8529-444E-A5CA-980DE55867CE}">
      <dgm:prSet/>
      <dgm:spPr/>
      <dgm:t>
        <a:bodyPr/>
        <a:lstStyle/>
        <a:p>
          <a:endParaRPr lang="en-US"/>
        </a:p>
      </dgm:t>
    </dgm:pt>
    <dgm:pt modelId="{0D7973D4-6E7B-4DA0-9AAE-6E094F1A4344}" type="sibTrans" cxnId="{8F2F6B54-8529-444E-A5CA-980DE55867CE}">
      <dgm:prSet/>
      <dgm:spPr/>
      <dgm:t>
        <a:bodyPr/>
        <a:lstStyle/>
        <a:p>
          <a:endParaRPr lang="en-US"/>
        </a:p>
      </dgm:t>
    </dgm:pt>
    <dgm:pt modelId="{96E654F3-AB5B-4292-B5A3-6E0310D2DC04}">
      <dgm:prSet phldrT="[Text]"/>
      <dgm:spPr/>
      <dgm:t>
        <a:bodyPr/>
        <a:lstStyle/>
        <a:p>
          <a:r>
            <a:rPr lang="en-US" dirty="0" smtClean="0"/>
            <a:t>Security testing</a:t>
          </a:r>
          <a:endParaRPr lang="en-US" dirty="0"/>
        </a:p>
      </dgm:t>
    </dgm:pt>
    <dgm:pt modelId="{0FBEBD4B-42B1-4CB6-8279-985ABA939BA8}" type="parTrans" cxnId="{A80DC1A4-B2A5-4C74-9924-BAB527A51A36}">
      <dgm:prSet/>
      <dgm:spPr/>
      <dgm:t>
        <a:bodyPr/>
        <a:lstStyle/>
        <a:p>
          <a:endParaRPr lang="en-US"/>
        </a:p>
      </dgm:t>
    </dgm:pt>
    <dgm:pt modelId="{3086C9EB-798B-45A7-89D5-00A07BA43107}" type="sibTrans" cxnId="{A80DC1A4-B2A5-4C74-9924-BAB527A51A36}">
      <dgm:prSet/>
      <dgm:spPr/>
      <dgm:t>
        <a:bodyPr/>
        <a:lstStyle/>
        <a:p>
          <a:endParaRPr lang="en-US"/>
        </a:p>
      </dgm:t>
    </dgm:pt>
    <dgm:pt modelId="{070488B2-E2B7-4FC5-80FE-60C3EB14C467}">
      <dgm:prSet phldrT="[Text]"/>
      <dgm:spPr/>
      <dgm:t>
        <a:bodyPr/>
        <a:lstStyle/>
        <a:p>
          <a:r>
            <a:rPr lang="en-US" dirty="0" smtClean="0"/>
            <a:t>Hacking</a:t>
          </a:r>
          <a:endParaRPr lang="en-US" dirty="0"/>
        </a:p>
      </dgm:t>
    </dgm:pt>
    <dgm:pt modelId="{1D9BBAC2-9E3B-4488-91C4-FBF6E98B70E7}" type="parTrans" cxnId="{788EDE00-F121-408E-A949-683C3AC8D608}">
      <dgm:prSet/>
      <dgm:spPr/>
      <dgm:t>
        <a:bodyPr/>
        <a:lstStyle/>
        <a:p>
          <a:endParaRPr lang="en-US"/>
        </a:p>
      </dgm:t>
    </dgm:pt>
    <dgm:pt modelId="{E681C83C-A3CB-419D-9D6D-B19740D53A32}" type="sibTrans" cxnId="{788EDE00-F121-408E-A949-683C3AC8D608}">
      <dgm:prSet/>
      <dgm:spPr/>
      <dgm:t>
        <a:bodyPr/>
        <a:lstStyle/>
        <a:p>
          <a:endParaRPr lang="en-US"/>
        </a:p>
      </dgm:t>
    </dgm:pt>
    <dgm:pt modelId="{40ADEEAF-C2AE-4CBD-AF13-003A3424093A}">
      <dgm:prSet phldrT="[Text]"/>
      <dgm:spPr/>
      <dgm:t>
        <a:bodyPr/>
        <a:lstStyle/>
        <a:p>
          <a:r>
            <a:rPr lang="en-US" dirty="0" smtClean="0"/>
            <a:t>Incident Response</a:t>
          </a:r>
          <a:endParaRPr lang="en-US" dirty="0"/>
        </a:p>
      </dgm:t>
    </dgm:pt>
    <dgm:pt modelId="{EF910F63-3722-41AA-A134-506440F13E43}" type="parTrans" cxnId="{7B39F299-252D-4419-B8B9-DDB41D9DF8DA}">
      <dgm:prSet/>
      <dgm:spPr/>
      <dgm:t>
        <a:bodyPr/>
        <a:lstStyle/>
        <a:p>
          <a:endParaRPr lang="en-US"/>
        </a:p>
      </dgm:t>
    </dgm:pt>
    <dgm:pt modelId="{6CB1543D-7CC4-4F33-BF7D-2AD1D7F00B34}" type="sibTrans" cxnId="{7B39F299-252D-4419-B8B9-DDB41D9DF8DA}">
      <dgm:prSet/>
      <dgm:spPr/>
      <dgm:t>
        <a:bodyPr/>
        <a:lstStyle/>
        <a:p>
          <a:endParaRPr lang="en-US"/>
        </a:p>
      </dgm:t>
    </dgm:pt>
    <dgm:pt modelId="{9370E413-0D36-4CF8-AF0B-E2CB2445FA68}">
      <dgm:prSet phldrT="[Text]"/>
      <dgm:spPr/>
      <dgm:t>
        <a:bodyPr/>
        <a:lstStyle/>
        <a:p>
          <a:r>
            <a:rPr lang="en-US" dirty="0" smtClean="0"/>
            <a:t>Evidence collection</a:t>
          </a:r>
          <a:endParaRPr lang="en-US" dirty="0"/>
        </a:p>
      </dgm:t>
    </dgm:pt>
    <dgm:pt modelId="{66F2DBC6-9291-4E27-A456-F18304D8EDE4}" type="parTrans" cxnId="{8C85EDFD-93E3-49CB-88C5-C4E542577332}">
      <dgm:prSet/>
      <dgm:spPr/>
      <dgm:t>
        <a:bodyPr/>
        <a:lstStyle/>
        <a:p>
          <a:endParaRPr lang="en-US"/>
        </a:p>
      </dgm:t>
    </dgm:pt>
    <dgm:pt modelId="{863EE5A6-DECB-4E6B-A79C-4A0B2302834E}" type="sibTrans" cxnId="{8C85EDFD-93E3-49CB-88C5-C4E542577332}">
      <dgm:prSet/>
      <dgm:spPr/>
      <dgm:t>
        <a:bodyPr/>
        <a:lstStyle/>
        <a:p>
          <a:endParaRPr lang="en-US"/>
        </a:p>
      </dgm:t>
    </dgm:pt>
    <dgm:pt modelId="{4006F316-8748-4C55-BB27-75D525A4097D}">
      <dgm:prSet phldrT="[Text]"/>
      <dgm:spPr/>
      <dgm:t>
        <a:bodyPr/>
        <a:lstStyle/>
        <a:p>
          <a:r>
            <a:rPr lang="en-US" dirty="0" smtClean="0"/>
            <a:t>Digital forensics</a:t>
          </a:r>
          <a:endParaRPr lang="en-US" dirty="0"/>
        </a:p>
      </dgm:t>
    </dgm:pt>
    <dgm:pt modelId="{AC714367-ADA8-4DB4-90AC-901872223FF6}" type="parTrans" cxnId="{F4B2D6AF-6718-432C-A6C6-ED339CD9B841}">
      <dgm:prSet/>
      <dgm:spPr/>
      <dgm:t>
        <a:bodyPr/>
        <a:lstStyle/>
        <a:p>
          <a:endParaRPr lang="en-US"/>
        </a:p>
      </dgm:t>
    </dgm:pt>
    <dgm:pt modelId="{FA4E63E9-B11B-45CF-8A31-BB6B0896E54B}" type="sibTrans" cxnId="{F4B2D6AF-6718-432C-A6C6-ED339CD9B841}">
      <dgm:prSet/>
      <dgm:spPr/>
      <dgm:t>
        <a:bodyPr/>
        <a:lstStyle/>
        <a:p>
          <a:endParaRPr lang="en-US"/>
        </a:p>
      </dgm:t>
    </dgm:pt>
    <dgm:pt modelId="{99906A3F-DFBF-41AD-8118-1BAAD2EE7DD2}">
      <dgm:prSet phldrT="[Text]"/>
      <dgm:spPr/>
      <dgm:t>
        <a:bodyPr/>
        <a:lstStyle/>
        <a:p>
          <a:r>
            <a:rPr lang="en-US" dirty="0" smtClean="0"/>
            <a:t>CTF (Capture The Flag)</a:t>
          </a:r>
          <a:endParaRPr lang="en-US" dirty="0"/>
        </a:p>
      </dgm:t>
    </dgm:pt>
    <dgm:pt modelId="{07347032-30D8-4CE9-8399-D009C434AA17}" type="parTrans" cxnId="{47305E0E-FBAE-4C24-8142-488F880C38FB}">
      <dgm:prSet/>
      <dgm:spPr/>
      <dgm:t>
        <a:bodyPr/>
        <a:lstStyle/>
        <a:p>
          <a:endParaRPr lang="en-US"/>
        </a:p>
      </dgm:t>
    </dgm:pt>
    <dgm:pt modelId="{0BB56977-861B-40AA-B1E9-EADA20E2B68A}" type="sibTrans" cxnId="{47305E0E-FBAE-4C24-8142-488F880C38FB}">
      <dgm:prSet/>
      <dgm:spPr/>
      <dgm:t>
        <a:bodyPr/>
        <a:lstStyle/>
        <a:p>
          <a:endParaRPr lang="en-US"/>
        </a:p>
      </dgm:t>
    </dgm:pt>
    <dgm:pt modelId="{6FA61DF6-DDA2-4B84-95B4-8145547AD296}" type="pres">
      <dgm:prSet presAssocID="{581708A4-3CB6-4B8E-9B75-17FD06FB196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DB6FE5A-E7C2-4E92-9DF1-3930B7004408}" type="pres">
      <dgm:prSet presAssocID="{F465E943-CE21-41FE-BEAA-B194EEEB9081}" presName="linNode" presStyleCnt="0"/>
      <dgm:spPr/>
    </dgm:pt>
    <dgm:pt modelId="{D83C6F98-8EAE-46F6-857C-8F6B5961326C}" type="pres">
      <dgm:prSet presAssocID="{F465E943-CE21-41FE-BEAA-B194EEEB9081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CCA72-DF2A-409C-8251-F7A81B20BF7C}" type="pres">
      <dgm:prSet presAssocID="{F465E943-CE21-41FE-BEAA-B194EEEB9081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0779F7-72D0-4F7C-A69F-562BEB803535}" type="pres">
      <dgm:prSet presAssocID="{0D7973D4-6E7B-4DA0-9AAE-6E094F1A4344}" presName="spacing" presStyleCnt="0"/>
      <dgm:spPr/>
    </dgm:pt>
    <dgm:pt modelId="{9178DD97-7D15-430B-8153-422659657A76}" type="pres">
      <dgm:prSet presAssocID="{40ADEEAF-C2AE-4CBD-AF13-003A3424093A}" presName="linNode" presStyleCnt="0"/>
      <dgm:spPr/>
    </dgm:pt>
    <dgm:pt modelId="{CF0D4EEE-D30C-4EC7-A25F-BD4A4F25BA50}" type="pres">
      <dgm:prSet presAssocID="{40ADEEAF-C2AE-4CBD-AF13-003A3424093A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010C3E-7264-4AE0-8472-876CFC11BE36}" type="pres">
      <dgm:prSet presAssocID="{40ADEEAF-C2AE-4CBD-AF13-003A3424093A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305E0E-FBAE-4C24-8142-488F880C38FB}" srcId="{F465E943-CE21-41FE-BEAA-B194EEEB9081}" destId="{99906A3F-DFBF-41AD-8118-1BAAD2EE7DD2}" srcOrd="2" destOrd="0" parTransId="{07347032-30D8-4CE9-8399-D009C434AA17}" sibTransId="{0BB56977-861B-40AA-B1E9-EADA20E2B68A}"/>
    <dgm:cxn modelId="{17F7D63D-3536-4875-A5FA-82D7AE7968D1}" type="presOf" srcId="{070488B2-E2B7-4FC5-80FE-60C3EB14C467}" destId="{12DCCA72-DF2A-409C-8251-F7A81B20BF7C}" srcOrd="0" destOrd="1" presId="urn:microsoft.com/office/officeart/2005/8/layout/vList6"/>
    <dgm:cxn modelId="{19E96312-23F9-4C6E-A847-587483CC369E}" type="presOf" srcId="{9370E413-0D36-4CF8-AF0B-E2CB2445FA68}" destId="{99010C3E-7264-4AE0-8472-876CFC11BE36}" srcOrd="0" destOrd="0" presId="urn:microsoft.com/office/officeart/2005/8/layout/vList6"/>
    <dgm:cxn modelId="{E9DAA3E9-941A-4DFD-B6B4-198C386C9DAC}" type="presOf" srcId="{99906A3F-DFBF-41AD-8118-1BAAD2EE7DD2}" destId="{12DCCA72-DF2A-409C-8251-F7A81B20BF7C}" srcOrd="0" destOrd="2" presId="urn:microsoft.com/office/officeart/2005/8/layout/vList6"/>
    <dgm:cxn modelId="{8C85EDFD-93E3-49CB-88C5-C4E542577332}" srcId="{40ADEEAF-C2AE-4CBD-AF13-003A3424093A}" destId="{9370E413-0D36-4CF8-AF0B-E2CB2445FA68}" srcOrd="0" destOrd="0" parTransId="{66F2DBC6-9291-4E27-A456-F18304D8EDE4}" sibTransId="{863EE5A6-DECB-4E6B-A79C-4A0B2302834E}"/>
    <dgm:cxn modelId="{36427EF5-5433-40E0-A1CE-8C335CC296E5}" type="presOf" srcId="{581708A4-3CB6-4B8E-9B75-17FD06FB1961}" destId="{6FA61DF6-DDA2-4B84-95B4-8145547AD296}" srcOrd="0" destOrd="0" presId="urn:microsoft.com/office/officeart/2005/8/layout/vList6"/>
    <dgm:cxn modelId="{788EDE00-F121-408E-A949-683C3AC8D608}" srcId="{F465E943-CE21-41FE-BEAA-B194EEEB9081}" destId="{070488B2-E2B7-4FC5-80FE-60C3EB14C467}" srcOrd="1" destOrd="0" parTransId="{1D9BBAC2-9E3B-4488-91C4-FBF6E98B70E7}" sibTransId="{E681C83C-A3CB-419D-9D6D-B19740D53A32}"/>
    <dgm:cxn modelId="{F4B2D6AF-6718-432C-A6C6-ED339CD9B841}" srcId="{40ADEEAF-C2AE-4CBD-AF13-003A3424093A}" destId="{4006F316-8748-4C55-BB27-75D525A4097D}" srcOrd="1" destOrd="0" parTransId="{AC714367-ADA8-4DB4-90AC-901872223FF6}" sibTransId="{FA4E63E9-B11B-45CF-8A31-BB6B0896E54B}"/>
    <dgm:cxn modelId="{A80DC1A4-B2A5-4C74-9924-BAB527A51A36}" srcId="{F465E943-CE21-41FE-BEAA-B194EEEB9081}" destId="{96E654F3-AB5B-4292-B5A3-6E0310D2DC04}" srcOrd="0" destOrd="0" parTransId="{0FBEBD4B-42B1-4CB6-8279-985ABA939BA8}" sibTransId="{3086C9EB-798B-45A7-89D5-00A07BA43107}"/>
    <dgm:cxn modelId="{9595FFA5-F8F7-49ED-AC12-67DE4A345809}" type="presOf" srcId="{F465E943-CE21-41FE-BEAA-B194EEEB9081}" destId="{D83C6F98-8EAE-46F6-857C-8F6B5961326C}" srcOrd="0" destOrd="0" presId="urn:microsoft.com/office/officeart/2005/8/layout/vList6"/>
    <dgm:cxn modelId="{973BFA28-DEA6-4F46-A13E-DECA2B30856C}" type="presOf" srcId="{4006F316-8748-4C55-BB27-75D525A4097D}" destId="{99010C3E-7264-4AE0-8472-876CFC11BE36}" srcOrd="0" destOrd="1" presId="urn:microsoft.com/office/officeart/2005/8/layout/vList6"/>
    <dgm:cxn modelId="{85F2E996-CB46-4E54-A9BE-48F31A056767}" type="presOf" srcId="{96E654F3-AB5B-4292-B5A3-6E0310D2DC04}" destId="{12DCCA72-DF2A-409C-8251-F7A81B20BF7C}" srcOrd="0" destOrd="0" presId="urn:microsoft.com/office/officeart/2005/8/layout/vList6"/>
    <dgm:cxn modelId="{8F2F6B54-8529-444E-A5CA-980DE55867CE}" srcId="{581708A4-3CB6-4B8E-9B75-17FD06FB1961}" destId="{F465E943-CE21-41FE-BEAA-B194EEEB9081}" srcOrd="0" destOrd="0" parTransId="{A83EB528-2382-4A9D-8DC8-0662FF795846}" sibTransId="{0D7973D4-6E7B-4DA0-9AAE-6E094F1A4344}"/>
    <dgm:cxn modelId="{7B39F299-252D-4419-B8B9-DDB41D9DF8DA}" srcId="{581708A4-3CB6-4B8E-9B75-17FD06FB1961}" destId="{40ADEEAF-C2AE-4CBD-AF13-003A3424093A}" srcOrd="1" destOrd="0" parTransId="{EF910F63-3722-41AA-A134-506440F13E43}" sibTransId="{6CB1543D-7CC4-4F33-BF7D-2AD1D7F00B34}"/>
    <dgm:cxn modelId="{0678BE8E-1527-4252-99B6-9DBC28E7E755}" type="presOf" srcId="{40ADEEAF-C2AE-4CBD-AF13-003A3424093A}" destId="{CF0D4EEE-D30C-4EC7-A25F-BD4A4F25BA50}" srcOrd="0" destOrd="0" presId="urn:microsoft.com/office/officeart/2005/8/layout/vList6"/>
    <dgm:cxn modelId="{17DE1B96-4EED-4584-AEAE-DC23C219074E}" type="presParOf" srcId="{6FA61DF6-DDA2-4B84-95B4-8145547AD296}" destId="{EDB6FE5A-E7C2-4E92-9DF1-3930B7004408}" srcOrd="0" destOrd="0" presId="urn:microsoft.com/office/officeart/2005/8/layout/vList6"/>
    <dgm:cxn modelId="{DA1447A7-7414-4CE3-BAA3-ADC7CA51B45C}" type="presParOf" srcId="{EDB6FE5A-E7C2-4E92-9DF1-3930B7004408}" destId="{D83C6F98-8EAE-46F6-857C-8F6B5961326C}" srcOrd="0" destOrd="0" presId="urn:microsoft.com/office/officeart/2005/8/layout/vList6"/>
    <dgm:cxn modelId="{E1B7E7B9-456B-4194-9683-069F35218231}" type="presParOf" srcId="{EDB6FE5A-E7C2-4E92-9DF1-3930B7004408}" destId="{12DCCA72-DF2A-409C-8251-F7A81B20BF7C}" srcOrd="1" destOrd="0" presId="urn:microsoft.com/office/officeart/2005/8/layout/vList6"/>
    <dgm:cxn modelId="{3D8E2B8B-83DB-49EF-9A09-7C51BD9BDDD0}" type="presParOf" srcId="{6FA61DF6-DDA2-4B84-95B4-8145547AD296}" destId="{8F0779F7-72D0-4F7C-A69F-562BEB803535}" srcOrd="1" destOrd="0" presId="urn:microsoft.com/office/officeart/2005/8/layout/vList6"/>
    <dgm:cxn modelId="{9B95D0F4-A480-4577-A725-BBB97C1DEA7A}" type="presParOf" srcId="{6FA61DF6-DDA2-4B84-95B4-8145547AD296}" destId="{9178DD97-7D15-430B-8153-422659657A76}" srcOrd="2" destOrd="0" presId="urn:microsoft.com/office/officeart/2005/8/layout/vList6"/>
    <dgm:cxn modelId="{54FBC876-9709-4ADB-A2CE-874321A5BCEA}" type="presParOf" srcId="{9178DD97-7D15-430B-8153-422659657A76}" destId="{CF0D4EEE-D30C-4EC7-A25F-BD4A4F25BA50}" srcOrd="0" destOrd="0" presId="urn:microsoft.com/office/officeart/2005/8/layout/vList6"/>
    <dgm:cxn modelId="{D2E0BA30-8EB0-4D0C-B2EE-DAC1AB8EF9AA}" type="presParOf" srcId="{9178DD97-7D15-430B-8153-422659657A76}" destId="{99010C3E-7264-4AE0-8472-876CFC11BE3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5EF4B5A-67B2-4E3A-9121-9217CBC918D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vi-VN"/>
        </a:p>
      </dgm:t>
    </dgm:pt>
    <dgm:pt modelId="{8273C563-84B5-4957-9C6C-6298D5E4E0B7}">
      <dgm:prSet phldrT="[Text]" custT="1"/>
      <dgm:spPr/>
      <dgm:t>
        <a:bodyPr/>
        <a:lstStyle/>
        <a:p>
          <a:r>
            <a:rPr lang="en-US" sz="3100" dirty="0" smtClean="0"/>
            <a:t>User Tracking Prevention</a:t>
          </a:r>
          <a:endParaRPr lang="vi-VN" sz="3100" dirty="0"/>
        </a:p>
      </dgm:t>
    </dgm:pt>
    <dgm:pt modelId="{C5683FA7-2263-49E7-B69B-2B0FF63697E2}" type="parTrans" cxnId="{1EBF3CC2-ADB6-4FA3-B2C5-1607681673AF}">
      <dgm:prSet/>
      <dgm:spPr/>
      <dgm:t>
        <a:bodyPr/>
        <a:lstStyle/>
        <a:p>
          <a:endParaRPr lang="vi-VN"/>
        </a:p>
      </dgm:t>
    </dgm:pt>
    <dgm:pt modelId="{D581CDC1-A0DA-4ACB-AF53-3451ACAC7BE2}" type="sibTrans" cxnId="{1EBF3CC2-ADB6-4FA3-B2C5-1607681673AF}">
      <dgm:prSet/>
      <dgm:spPr/>
      <dgm:t>
        <a:bodyPr/>
        <a:lstStyle/>
        <a:p>
          <a:endParaRPr lang="vi-VN"/>
        </a:p>
      </dgm:t>
    </dgm:pt>
    <dgm:pt modelId="{F42016BB-2912-4BDE-9622-358D0200AB5C}">
      <dgm:prSet phldrT="[Text]" custT="1"/>
      <dgm:spPr/>
      <dgm:t>
        <a:bodyPr/>
        <a:lstStyle/>
        <a:p>
          <a:r>
            <a:rPr lang="en-US" sz="2300" dirty="0" smtClean="0"/>
            <a:t>Information inference protection</a:t>
          </a:r>
          <a:endParaRPr lang="vi-VN" sz="2300" dirty="0"/>
        </a:p>
      </dgm:t>
    </dgm:pt>
    <dgm:pt modelId="{D47C3BB0-7AB4-42B1-B1DB-62802408FC75}" type="parTrans" cxnId="{44336AA4-460D-49A2-9E87-4E3759E22E9A}">
      <dgm:prSet/>
      <dgm:spPr/>
      <dgm:t>
        <a:bodyPr/>
        <a:lstStyle/>
        <a:p>
          <a:endParaRPr lang="vi-VN"/>
        </a:p>
      </dgm:t>
    </dgm:pt>
    <dgm:pt modelId="{B1BA45AD-C603-45E0-AB41-82BB7868D145}" type="sibTrans" cxnId="{44336AA4-460D-49A2-9E87-4E3759E22E9A}">
      <dgm:prSet/>
      <dgm:spPr/>
      <dgm:t>
        <a:bodyPr/>
        <a:lstStyle/>
        <a:p>
          <a:endParaRPr lang="vi-VN"/>
        </a:p>
      </dgm:t>
    </dgm:pt>
    <dgm:pt modelId="{5016C2A6-4C06-403E-A0DA-05CD3EF2527A}">
      <dgm:prSet phldrT="[Text]" custT="1"/>
      <dgm:spPr/>
      <dgm:t>
        <a:bodyPr/>
        <a:lstStyle/>
        <a:p>
          <a:r>
            <a:rPr lang="en-US" sz="2300" dirty="0" smtClean="0"/>
            <a:t>Domain dependent problems</a:t>
          </a:r>
          <a:endParaRPr lang="vi-VN" sz="2300" dirty="0"/>
        </a:p>
      </dgm:t>
    </dgm:pt>
    <dgm:pt modelId="{1ED1272F-F3E9-474F-9DD0-16AD0909561E}" type="parTrans" cxnId="{E64BBE79-CBC8-4448-BD50-35A216478560}">
      <dgm:prSet/>
      <dgm:spPr/>
      <dgm:t>
        <a:bodyPr/>
        <a:lstStyle/>
        <a:p>
          <a:endParaRPr lang="vi-VN"/>
        </a:p>
      </dgm:t>
    </dgm:pt>
    <dgm:pt modelId="{043EE665-EDD8-41B4-AD5A-C3BAE0BF9354}" type="sibTrans" cxnId="{E64BBE79-CBC8-4448-BD50-35A216478560}">
      <dgm:prSet/>
      <dgm:spPr/>
      <dgm:t>
        <a:bodyPr/>
        <a:lstStyle/>
        <a:p>
          <a:endParaRPr lang="vi-VN"/>
        </a:p>
      </dgm:t>
    </dgm:pt>
    <dgm:pt modelId="{FD15F0B8-841B-49B6-A96F-DB1C14C5D7C0}">
      <dgm:prSet phldrT="[Text]" custT="1"/>
      <dgm:spPr/>
      <dgm:t>
        <a:bodyPr/>
        <a:lstStyle/>
        <a:p>
          <a:r>
            <a:rPr lang="en-US" sz="3100" dirty="0" smtClean="0"/>
            <a:t>Private Data Protection</a:t>
          </a:r>
          <a:endParaRPr lang="vi-VN" sz="3100" dirty="0"/>
        </a:p>
      </dgm:t>
    </dgm:pt>
    <dgm:pt modelId="{A272FFCF-E506-4A8B-A17C-B108AD4EED10}" type="sibTrans" cxnId="{0CAC690B-C42A-44DD-A2C4-21183B3F6C10}">
      <dgm:prSet/>
      <dgm:spPr/>
      <dgm:t>
        <a:bodyPr/>
        <a:lstStyle/>
        <a:p>
          <a:endParaRPr lang="vi-VN"/>
        </a:p>
      </dgm:t>
    </dgm:pt>
    <dgm:pt modelId="{89F18663-DB2E-4B2B-AF3E-15CEBA737955}" type="parTrans" cxnId="{0CAC690B-C42A-44DD-A2C4-21183B3F6C10}">
      <dgm:prSet/>
      <dgm:spPr/>
      <dgm:t>
        <a:bodyPr/>
        <a:lstStyle/>
        <a:p>
          <a:endParaRPr lang="vi-VN"/>
        </a:p>
      </dgm:t>
    </dgm:pt>
    <dgm:pt modelId="{A1F2C846-3D43-4B79-BED5-6B995E2A0DB9}">
      <dgm:prSet phldrT="[Text]" custT="1"/>
      <dgm:spPr/>
      <dgm:t>
        <a:bodyPr/>
        <a:lstStyle/>
        <a:p>
          <a:r>
            <a:rPr lang="en-US" sz="2300" dirty="0" smtClean="0"/>
            <a:t>Traffic tracking</a:t>
          </a:r>
          <a:endParaRPr lang="vi-VN" sz="2300" dirty="0"/>
        </a:p>
      </dgm:t>
    </dgm:pt>
    <dgm:pt modelId="{65A40569-3567-40E9-B2D7-B63ACDC6BA79}" type="sibTrans" cxnId="{14A967BB-3323-4357-A67A-302C13EC19CC}">
      <dgm:prSet/>
      <dgm:spPr/>
      <dgm:t>
        <a:bodyPr/>
        <a:lstStyle/>
        <a:p>
          <a:endParaRPr lang="vi-VN"/>
        </a:p>
      </dgm:t>
    </dgm:pt>
    <dgm:pt modelId="{9E738197-C023-47DB-91D4-AAF6A810BCDC}" type="parTrans" cxnId="{14A967BB-3323-4357-A67A-302C13EC19CC}">
      <dgm:prSet/>
      <dgm:spPr/>
      <dgm:t>
        <a:bodyPr/>
        <a:lstStyle/>
        <a:p>
          <a:endParaRPr lang="vi-VN"/>
        </a:p>
      </dgm:t>
    </dgm:pt>
    <dgm:pt modelId="{7384862F-9D3A-4063-BCE1-9400A936C6F0}">
      <dgm:prSet phldrT="[Text]" custT="1"/>
      <dgm:spPr/>
      <dgm:t>
        <a:bodyPr/>
        <a:lstStyle/>
        <a:p>
          <a:r>
            <a:rPr lang="en-US" sz="2300" dirty="0" smtClean="0"/>
            <a:t>Web tracking</a:t>
          </a:r>
          <a:endParaRPr lang="vi-VN" sz="2300" dirty="0"/>
        </a:p>
      </dgm:t>
    </dgm:pt>
    <dgm:pt modelId="{A4F94A56-8098-4D55-A861-EF6F0389328B}" type="sibTrans" cxnId="{4C4550AA-9607-4DBA-9002-A9F3E9310B63}">
      <dgm:prSet/>
      <dgm:spPr/>
      <dgm:t>
        <a:bodyPr/>
        <a:lstStyle/>
        <a:p>
          <a:endParaRPr lang="vi-VN"/>
        </a:p>
      </dgm:t>
    </dgm:pt>
    <dgm:pt modelId="{44FAE2A7-55C3-4873-B516-682E246AFC44}" type="parTrans" cxnId="{4C4550AA-9607-4DBA-9002-A9F3E9310B63}">
      <dgm:prSet/>
      <dgm:spPr/>
      <dgm:t>
        <a:bodyPr/>
        <a:lstStyle/>
        <a:p>
          <a:endParaRPr lang="vi-VN"/>
        </a:p>
      </dgm:t>
    </dgm:pt>
    <dgm:pt modelId="{50A780C6-53DE-47ED-A03E-1A7658AB1BA9}" type="pres">
      <dgm:prSet presAssocID="{C5EF4B5A-67B2-4E3A-9121-9217CBC918D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vi-VN"/>
        </a:p>
      </dgm:t>
    </dgm:pt>
    <dgm:pt modelId="{82607D2E-436D-46AD-B796-FAE2AC5C306E}" type="pres">
      <dgm:prSet presAssocID="{8273C563-84B5-4957-9C6C-6298D5E4E0B7}" presName="linNode" presStyleCnt="0"/>
      <dgm:spPr/>
    </dgm:pt>
    <dgm:pt modelId="{A9F3F1AA-1BD2-4406-B852-536F5DC81BE8}" type="pres">
      <dgm:prSet presAssocID="{8273C563-84B5-4957-9C6C-6298D5E4E0B7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7382D440-2ABF-4447-A40E-0154D2C9EB6C}" type="pres">
      <dgm:prSet presAssocID="{8273C563-84B5-4957-9C6C-6298D5E4E0B7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7B35988A-E61B-461A-BB31-003CE1C2550E}" type="pres">
      <dgm:prSet presAssocID="{D581CDC1-A0DA-4ACB-AF53-3451ACAC7BE2}" presName="spacing" presStyleCnt="0"/>
      <dgm:spPr/>
    </dgm:pt>
    <dgm:pt modelId="{FA9CA877-09C1-41BD-841E-9B11860FAB09}" type="pres">
      <dgm:prSet presAssocID="{FD15F0B8-841B-49B6-A96F-DB1C14C5D7C0}" presName="linNode" presStyleCnt="0"/>
      <dgm:spPr/>
    </dgm:pt>
    <dgm:pt modelId="{D0EE71FC-77EE-42B6-8EF9-BEF0CF35169D}" type="pres">
      <dgm:prSet presAssocID="{FD15F0B8-841B-49B6-A96F-DB1C14C5D7C0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  <dgm:pt modelId="{AA16C361-E2A8-4B6F-A83A-B80DF6318FDA}" type="pres">
      <dgm:prSet presAssocID="{FD15F0B8-841B-49B6-A96F-DB1C14C5D7C0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vi-VN"/>
        </a:p>
      </dgm:t>
    </dgm:pt>
  </dgm:ptLst>
  <dgm:cxnLst>
    <dgm:cxn modelId="{C0BE025D-4B32-4B0D-9CDD-8DF088595635}" type="presOf" srcId="{A1F2C846-3D43-4B79-BED5-6B995E2A0DB9}" destId="{7382D440-2ABF-4447-A40E-0154D2C9EB6C}" srcOrd="0" destOrd="1" presId="urn:microsoft.com/office/officeart/2005/8/layout/vList6"/>
    <dgm:cxn modelId="{4C4550AA-9607-4DBA-9002-A9F3E9310B63}" srcId="{8273C563-84B5-4957-9C6C-6298D5E4E0B7}" destId="{7384862F-9D3A-4063-BCE1-9400A936C6F0}" srcOrd="0" destOrd="0" parTransId="{44FAE2A7-55C3-4873-B516-682E246AFC44}" sibTransId="{A4F94A56-8098-4D55-A861-EF6F0389328B}"/>
    <dgm:cxn modelId="{14A967BB-3323-4357-A67A-302C13EC19CC}" srcId="{8273C563-84B5-4957-9C6C-6298D5E4E0B7}" destId="{A1F2C846-3D43-4B79-BED5-6B995E2A0DB9}" srcOrd="1" destOrd="0" parTransId="{9E738197-C023-47DB-91D4-AAF6A810BCDC}" sibTransId="{65A40569-3567-40E9-B2D7-B63ACDC6BA79}"/>
    <dgm:cxn modelId="{1EBF3CC2-ADB6-4FA3-B2C5-1607681673AF}" srcId="{C5EF4B5A-67B2-4E3A-9121-9217CBC918DD}" destId="{8273C563-84B5-4957-9C6C-6298D5E4E0B7}" srcOrd="0" destOrd="0" parTransId="{C5683FA7-2263-49E7-B69B-2B0FF63697E2}" sibTransId="{D581CDC1-A0DA-4ACB-AF53-3451ACAC7BE2}"/>
    <dgm:cxn modelId="{606D4F27-6A18-413C-8686-C33526533761}" type="presOf" srcId="{FD15F0B8-841B-49B6-A96F-DB1C14C5D7C0}" destId="{D0EE71FC-77EE-42B6-8EF9-BEF0CF35169D}" srcOrd="0" destOrd="0" presId="urn:microsoft.com/office/officeart/2005/8/layout/vList6"/>
    <dgm:cxn modelId="{E64BBE79-CBC8-4448-BD50-35A216478560}" srcId="{FD15F0B8-841B-49B6-A96F-DB1C14C5D7C0}" destId="{5016C2A6-4C06-403E-A0DA-05CD3EF2527A}" srcOrd="1" destOrd="0" parTransId="{1ED1272F-F3E9-474F-9DD0-16AD0909561E}" sibTransId="{043EE665-EDD8-41B4-AD5A-C3BAE0BF9354}"/>
    <dgm:cxn modelId="{00991EE1-C2CB-42B8-92BF-4ABD7615212D}" type="presOf" srcId="{C5EF4B5A-67B2-4E3A-9121-9217CBC918DD}" destId="{50A780C6-53DE-47ED-A03E-1A7658AB1BA9}" srcOrd="0" destOrd="0" presId="urn:microsoft.com/office/officeart/2005/8/layout/vList6"/>
    <dgm:cxn modelId="{0CAC690B-C42A-44DD-A2C4-21183B3F6C10}" srcId="{C5EF4B5A-67B2-4E3A-9121-9217CBC918DD}" destId="{FD15F0B8-841B-49B6-A96F-DB1C14C5D7C0}" srcOrd="1" destOrd="0" parTransId="{89F18663-DB2E-4B2B-AF3E-15CEBA737955}" sibTransId="{A272FFCF-E506-4A8B-A17C-B108AD4EED10}"/>
    <dgm:cxn modelId="{EBCA1CE7-3523-4688-8F28-B15849D80261}" type="presOf" srcId="{F42016BB-2912-4BDE-9622-358D0200AB5C}" destId="{AA16C361-E2A8-4B6F-A83A-B80DF6318FDA}" srcOrd="0" destOrd="0" presId="urn:microsoft.com/office/officeart/2005/8/layout/vList6"/>
    <dgm:cxn modelId="{853C9B58-A2ED-4F55-84EA-009D6854D1AD}" type="presOf" srcId="{5016C2A6-4C06-403E-A0DA-05CD3EF2527A}" destId="{AA16C361-E2A8-4B6F-A83A-B80DF6318FDA}" srcOrd="0" destOrd="1" presId="urn:microsoft.com/office/officeart/2005/8/layout/vList6"/>
    <dgm:cxn modelId="{68F9748B-65EA-47DD-A2EC-5678D4E010CD}" type="presOf" srcId="{8273C563-84B5-4957-9C6C-6298D5E4E0B7}" destId="{A9F3F1AA-1BD2-4406-B852-536F5DC81BE8}" srcOrd="0" destOrd="0" presId="urn:microsoft.com/office/officeart/2005/8/layout/vList6"/>
    <dgm:cxn modelId="{44336AA4-460D-49A2-9E87-4E3759E22E9A}" srcId="{FD15F0B8-841B-49B6-A96F-DB1C14C5D7C0}" destId="{F42016BB-2912-4BDE-9622-358D0200AB5C}" srcOrd="0" destOrd="0" parTransId="{D47C3BB0-7AB4-42B1-B1DB-62802408FC75}" sibTransId="{B1BA45AD-C603-45E0-AB41-82BB7868D145}"/>
    <dgm:cxn modelId="{B76E2DFE-835D-4C7B-8CC8-4377EB5F1CB5}" type="presOf" srcId="{7384862F-9D3A-4063-BCE1-9400A936C6F0}" destId="{7382D440-2ABF-4447-A40E-0154D2C9EB6C}" srcOrd="0" destOrd="0" presId="urn:microsoft.com/office/officeart/2005/8/layout/vList6"/>
    <dgm:cxn modelId="{1A7940D2-A644-4CBF-8DAD-E08E029B4A72}" type="presParOf" srcId="{50A780C6-53DE-47ED-A03E-1A7658AB1BA9}" destId="{82607D2E-436D-46AD-B796-FAE2AC5C306E}" srcOrd="0" destOrd="0" presId="urn:microsoft.com/office/officeart/2005/8/layout/vList6"/>
    <dgm:cxn modelId="{425F954B-3DBD-4BE0-9BC7-0ADD420C37CA}" type="presParOf" srcId="{82607D2E-436D-46AD-B796-FAE2AC5C306E}" destId="{A9F3F1AA-1BD2-4406-B852-536F5DC81BE8}" srcOrd="0" destOrd="0" presId="urn:microsoft.com/office/officeart/2005/8/layout/vList6"/>
    <dgm:cxn modelId="{A622116A-A383-4461-950C-5AEC8622C539}" type="presParOf" srcId="{82607D2E-436D-46AD-B796-FAE2AC5C306E}" destId="{7382D440-2ABF-4447-A40E-0154D2C9EB6C}" srcOrd="1" destOrd="0" presId="urn:microsoft.com/office/officeart/2005/8/layout/vList6"/>
    <dgm:cxn modelId="{7BE22B39-3BAB-4F1E-BA04-88E238D7FA7E}" type="presParOf" srcId="{50A780C6-53DE-47ED-A03E-1A7658AB1BA9}" destId="{7B35988A-E61B-461A-BB31-003CE1C2550E}" srcOrd="1" destOrd="0" presId="urn:microsoft.com/office/officeart/2005/8/layout/vList6"/>
    <dgm:cxn modelId="{F400F4F1-26DF-447E-869C-F9DCB1D2481C}" type="presParOf" srcId="{50A780C6-53DE-47ED-A03E-1A7658AB1BA9}" destId="{FA9CA877-09C1-41BD-841E-9B11860FAB09}" srcOrd="2" destOrd="0" presId="urn:microsoft.com/office/officeart/2005/8/layout/vList6"/>
    <dgm:cxn modelId="{5A4809BB-1363-4171-9831-9921C0DDB7C0}" type="presParOf" srcId="{FA9CA877-09C1-41BD-841E-9B11860FAB09}" destId="{D0EE71FC-77EE-42B6-8EF9-BEF0CF35169D}" srcOrd="0" destOrd="0" presId="urn:microsoft.com/office/officeart/2005/8/layout/vList6"/>
    <dgm:cxn modelId="{DBE18E6E-3583-4456-8EE8-BBC035C9157B}" type="presParOf" srcId="{FA9CA877-09C1-41BD-841E-9B11860FAB09}" destId="{AA16C361-E2A8-4B6F-A83A-B80DF6318FD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74485C0-A5D0-46CA-96DA-F1947EC00A30}" type="datetimeFigureOut">
              <a:rPr lang="en-US"/>
              <a:pPr>
                <a:defRPr/>
              </a:pPr>
              <a:t>19/08/2019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C91D1FB-BCFD-4013-AB79-297EDFE1C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9126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F7C90E9-20FE-4E20-92B7-7440964602F2}" type="datetimeFigureOut">
              <a:rPr lang="en-US"/>
              <a:pPr>
                <a:defRPr/>
              </a:pPr>
              <a:t>19/08/2019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US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11228B2-6871-4776-8822-843287F9D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4237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2B6F71-66D2-4DB4-911D-65112DD7EECC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799363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BA51E-7036-4A24-9FB7-1A060F2D9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FFE34-A93B-4441-BCE9-78B41DB1C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A003D-F0C4-40C4-BC06-7C97EAA81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D8720-319D-4775-9852-3478EBB9B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82F22-0104-4C32-A0C8-92BEEFFA3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FE195-5287-4823-BD64-632C6E009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2552A-27ED-4CFA-BCA5-804A3FFBF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A6CE5-746C-4CDF-A279-3200B461FA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00F05-1E1F-4AE4-A83D-97C6BDE63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6812F-ED6C-4654-96B4-D2502037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3BFF6-0995-4D2F-B435-ED3C6E015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DD4E1-4A37-4CB9-80B4-0C30B5C93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FF224-EBF1-434C-9FBB-7BE501B765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70914-6D6F-45FB-AC82-73282D6D0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3222C-08BD-4070-B2EB-015302911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1EADC-32C3-477D-BE8C-BD482B903F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EECB3-3862-4577-9059-BF97297EF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50999-8935-48E5-B98C-B1226463B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C30D1-F42B-4FCF-A12B-AA338D4D7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B03CF-1C90-42FF-952A-132EE02EF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24F46-D8EC-4FC8-AA87-142BCCA0D3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A3145-6695-469F-9571-E3FB5F636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b="9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3647647-33AC-40A0-A5C1-303E2A567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b="9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KHOA CÔNG NGHỆ THÔNG TIN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27E9E8B-D351-4432-AD80-98EB53844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81200"/>
            <a:ext cx="8229600" cy="3048000"/>
          </a:xfrm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/>
              <a:t>LABORATORY OF INFORMATION </a:t>
            </a:r>
            <a:r>
              <a:rPr lang="en-US" sz="3600" dirty="0" smtClean="0"/>
              <a:t>SECURITY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413-</a:t>
            </a:r>
            <a:r>
              <a:rPr lang="en-US" sz="3600" dirty="0" err="1" smtClean="0"/>
              <a:t>E3</a:t>
            </a:r>
            <a:endParaRPr lang="vi-VN" sz="28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E2CA9-59DD-47AC-862F-38E97E15D73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Members</a:t>
            </a:r>
            <a:endParaRPr lang="vi-V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DD4E1-4A37-4CB9-80B4-0C30B5C93E4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graphicFrame>
        <p:nvGraphicFramePr>
          <p:cNvPr id="11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18276477"/>
              </p:ext>
            </p:extLst>
          </p:nvPr>
        </p:nvGraphicFramePr>
        <p:xfrm>
          <a:off x="1143000" y="1295400"/>
          <a:ext cx="7239000" cy="522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5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164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68532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82318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Dr. Nguyen Dai </a:t>
                      </a: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Tho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Le </a:t>
                      </a: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Dinh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Thanh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Nguyen </a:t>
                      </a:r>
                      <a:r>
                        <a:rPr kumimoji="0" lang="en-US" sz="3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Xuan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Nam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Hoang Dang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Kien</a:t>
                      </a:r>
                      <a:endParaRPr kumimoji="0" lang="en-US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Nguyen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Thu </a:t>
                      </a:r>
                      <a:r>
                        <a:rPr kumimoji="0" lang="en-US" sz="32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Trang</a:t>
                      </a:r>
                      <a:endParaRPr kumimoji="0" lang="en-US" sz="32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8532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kumimoji="0" lang="vi-VN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8532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742950" marR="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vi-VN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in Information Security</a:t>
            </a:r>
            <a:endParaRPr lang="vi-V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vi-VN" smtClean="0"/>
              <a:t>Laboratory of Information Security</a:t>
            </a: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95AB2-67B8-4430-A751-871F8E25F62B}" type="slidenum">
              <a:rPr lang="vi-VN" smtClean="0"/>
              <a:pPr>
                <a:defRPr/>
              </a:pPr>
              <a:t>3</a:t>
            </a:fld>
            <a:endParaRPr lang="vi-VN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xmlns="" val="2018733162"/>
              </p:ext>
            </p:extLst>
          </p:nvPr>
        </p:nvGraphicFramePr>
        <p:xfrm>
          <a:off x="1043608" y="1397000"/>
          <a:ext cx="7272808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in Network Security</a:t>
            </a:r>
            <a:endParaRPr lang="vi-V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vi-VN" smtClean="0"/>
              <a:t>Laboratory of Information Security</a:t>
            </a: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95AB2-67B8-4430-A751-871F8E25F62B}" type="slidenum">
              <a:rPr lang="vi-VN" smtClean="0"/>
              <a:pPr>
                <a:defRPr/>
              </a:pPr>
              <a:t>4</a:t>
            </a:fld>
            <a:endParaRPr lang="vi-VN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2834315049"/>
              </p:ext>
            </p:extLst>
          </p:nvPr>
        </p:nvGraphicFramePr>
        <p:xfrm>
          <a:off x="539552" y="1397000"/>
          <a:ext cx="8064896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in Application Security</a:t>
            </a:r>
            <a:endParaRPr lang="vi-V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vi-VN" smtClean="0"/>
              <a:t>Laboratory of Information Security</a:t>
            </a: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95AB2-67B8-4430-A751-871F8E25F62B}" type="slidenum">
              <a:rPr lang="vi-VN" smtClean="0"/>
              <a:pPr>
                <a:defRPr/>
              </a:pPr>
              <a:t>5</a:t>
            </a:fld>
            <a:endParaRPr lang="vi-VN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4227651349"/>
              </p:ext>
            </p:extLst>
          </p:nvPr>
        </p:nvGraphicFramePr>
        <p:xfrm>
          <a:off x="539552" y="1397000"/>
          <a:ext cx="8064896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in System Security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087267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EDD4E1-4A37-4CB9-80B4-0C30B5C93E4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995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in Privacy</a:t>
            </a:r>
            <a:endParaRPr lang="vi-V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vi-VN" smtClean="0"/>
              <a:t>Laboratory of Information Security</a:t>
            </a: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95AB2-67B8-4430-A751-871F8E25F62B}" type="slidenum">
              <a:rPr lang="vi-VN" smtClean="0"/>
              <a:pPr>
                <a:defRPr/>
              </a:pPr>
              <a:t>7</a:t>
            </a:fld>
            <a:endParaRPr lang="vi-VN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2881278744"/>
              </p:ext>
            </p:extLst>
          </p:nvPr>
        </p:nvGraphicFramePr>
        <p:xfrm>
          <a:off x="539552" y="1700808"/>
          <a:ext cx="8064896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CTF</a:t>
            </a:r>
            <a:endParaRPr lang="vi-VN" dirty="0"/>
          </a:p>
        </p:txBody>
      </p:sp>
      <p:pic>
        <p:nvPicPr>
          <p:cNvPr id="7" name="Content Placeholder 6" descr="ictnews_giai_nhat_phia_bac_1-550x4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524000"/>
            <a:ext cx="4086225" cy="2971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F3309-FBB2-4ACF-9AC2-8EE03797C33C}" type="slidenum">
              <a:rPr lang="vi-VN" smtClean="0"/>
              <a:pPr/>
              <a:t>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Laboratory of Information Security</a:t>
            </a:r>
            <a:endParaRPr lang="en-US"/>
          </a:p>
        </p:txBody>
      </p:sp>
      <p:pic>
        <p:nvPicPr>
          <p:cNvPr id="8" name="Picture 7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1826" y="1524000"/>
            <a:ext cx="42926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3639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8212</TotalTime>
  <Words>189</Words>
  <Application>Microsoft Office PowerPoint</Application>
  <PresentationFormat>On-screen Show (4:3)</PresentationFormat>
  <Paragraphs>69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Conception personnalisée</vt:lpstr>
      <vt:lpstr>1_Conception personnalisée</vt:lpstr>
      <vt:lpstr>LABORATORY OF INFORMATION SECURITY  413-E3</vt:lpstr>
      <vt:lpstr>Faculty Members</vt:lpstr>
      <vt:lpstr>Research in Information Security</vt:lpstr>
      <vt:lpstr>Research in Network Security</vt:lpstr>
      <vt:lpstr>Research in Application Security</vt:lpstr>
      <vt:lpstr>Research in System Security</vt:lpstr>
      <vt:lpstr>Research in Privacy</vt:lpstr>
      <vt:lpstr>CTF</vt:lpstr>
    </vt:vector>
  </TitlesOfParts>
  <Company>VNU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Mai Tran</dc:creator>
  <cp:lastModifiedBy>thanh</cp:lastModifiedBy>
  <cp:revision>501</cp:revision>
  <dcterms:created xsi:type="dcterms:W3CDTF">2011-07-04T07:57:24Z</dcterms:created>
  <dcterms:modified xsi:type="dcterms:W3CDTF">2019-08-19T02:45:47Z</dcterms:modified>
</cp:coreProperties>
</file>