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91" r:id="rId2"/>
    <p:sldId id="303" r:id="rId3"/>
    <p:sldId id="294" r:id="rId4"/>
    <p:sldId id="302" r:id="rId5"/>
    <p:sldId id="295" r:id="rId6"/>
    <p:sldId id="296" r:id="rId7"/>
    <p:sldId id="299" r:id="rId8"/>
    <p:sldId id="300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B31CFD-41E0-4DAA-93E4-E0F952E8FEF0}" v="17" dt="2019-08-22T05:42:46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4635" autoAdjust="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Tran" userId="4d149cfcbd756cb5" providerId="LiveId" clId="{D5B31CFD-41E0-4DAA-93E4-E0F952E8FEF0}"/>
    <pc:docChg chg="custSel addSld delSld modSld sldOrd">
      <pc:chgData name="Long Tran" userId="4d149cfcbd756cb5" providerId="LiveId" clId="{D5B31CFD-41E0-4DAA-93E4-E0F952E8FEF0}" dt="2019-08-22T05:45:49.896" v="269" actId="6549"/>
      <pc:docMkLst>
        <pc:docMk/>
      </pc:docMkLst>
      <pc:sldChg chg="addSp delSp modSp">
        <pc:chgData name="Long Tran" userId="4d149cfcbd756cb5" providerId="LiveId" clId="{D5B31CFD-41E0-4DAA-93E4-E0F952E8FEF0}" dt="2019-08-22T05:37:27.682" v="3"/>
        <pc:sldMkLst>
          <pc:docMk/>
          <pc:sldMk cId="256730771" sldId="291"/>
        </pc:sldMkLst>
        <pc:graphicFrameChg chg="add del mod">
          <ac:chgData name="Long Tran" userId="4d149cfcbd756cb5" providerId="LiveId" clId="{D5B31CFD-41E0-4DAA-93E4-E0F952E8FEF0}" dt="2019-08-22T05:37:27.682" v="3"/>
          <ac:graphicFrameMkLst>
            <pc:docMk/>
            <pc:sldMk cId="256730771" sldId="291"/>
            <ac:graphicFrameMk id="2" creationId="{DAC6D105-DC73-4742-A666-7388FB9621E7}"/>
          </ac:graphicFrameMkLst>
        </pc:graphicFrameChg>
      </pc:sldChg>
      <pc:sldChg chg="ord">
        <pc:chgData name="Long Tran" userId="4d149cfcbd756cb5" providerId="LiveId" clId="{D5B31CFD-41E0-4DAA-93E4-E0F952E8FEF0}" dt="2019-08-22T05:41:59.544" v="25"/>
        <pc:sldMkLst>
          <pc:docMk/>
          <pc:sldMk cId="335703246" sldId="294"/>
        </pc:sldMkLst>
      </pc:sldChg>
      <pc:sldChg chg="modSp">
        <pc:chgData name="Long Tran" userId="4d149cfcbd756cb5" providerId="LiveId" clId="{D5B31CFD-41E0-4DAA-93E4-E0F952E8FEF0}" dt="2019-08-22T05:44:48.896" v="224" actId="20577"/>
        <pc:sldMkLst>
          <pc:docMk/>
          <pc:sldMk cId="922080089" sldId="295"/>
        </pc:sldMkLst>
        <pc:spChg chg="mod">
          <ac:chgData name="Long Tran" userId="4d149cfcbd756cb5" providerId="LiveId" clId="{D5B31CFD-41E0-4DAA-93E4-E0F952E8FEF0}" dt="2019-08-22T05:44:48.896" v="224" actId="20577"/>
          <ac:spMkLst>
            <pc:docMk/>
            <pc:sldMk cId="922080089" sldId="295"/>
            <ac:spMk id="3" creationId="{00000000-0000-0000-0000-000000000000}"/>
          </ac:spMkLst>
        </pc:spChg>
      </pc:sldChg>
      <pc:sldChg chg="modSp">
        <pc:chgData name="Long Tran" userId="4d149cfcbd756cb5" providerId="LiveId" clId="{D5B31CFD-41E0-4DAA-93E4-E0F952E8FEF0}" dt="2019-08-22T05:45:49.896" v="269" actId="6549"/>
        <pc:sldMkLst>
          <pc:docMk/>
          <pc:sldMk cId="2348101192" sldId="296"/>
        </pc:sldMkLst>
        <pc:spChg chg="mod">
          <ac:chgData name="Long Tran" userId="4d149cfcbd756cb5" providerId="LiveId" clId="{D5B31CFD-41E0-4DAA-93E4-E0F952E8FEF0}" dt="2019-08-22T05:45:49.896" v="269" actId="6549"/>
          <ac:spMkLst>
            <pc:docMk/>
            <pc:sldMk cId="2348101192" sldId="296"/>
            <ac:spMk id="3" creationId="{00000000-0000-0000-0000-000000000000}"/>
          </ac:spMkLst>
        </pc:spChg>
      </pc:sldChg>
      <pc:sldChg chg="del">
        <pc:chgData name="Long Tran" userId="4d149cfcbd756cb5" providerId="LiveId" clId="{D5B31CFD-41E0-4DAA-93E4-E0F952E8FEF0}" dt="2019-08-22T05:44:37.999" v="176" actId="2696"/>
        <pc:sldMkLst>
          <pc:docMk/>
          <pc:sldMk cId="2950270438" sldId="297"/>
        </pc:sldMkLst>
      </pc:sldChg>
      <pc:sldChg chg="addSp delSp modSp add ord">
        <pc:chgData name="Long Tran" userId="4d149cfcbd756cb5" providerId="LiveId" clId="{D5B31CFD-41E0-4DAA-93E4-E0F952E8FEF0}" dt="2019-08-22T05:40:23.839" v="17"/>
        <pc:sldMkLst>
          <pc:docMk/>
          <pc:sldMk cId="3524188213" sldId="302"/>
        </pc:sldMkLst>
        <pc:spChg chg="del">
          <ac:chgData name="Long Tran" userId="4d149cfcbd756cb5" providerId="LiveId" clId="{D5B31CFD-41E0-4DAA-93E4-E0F952E8FEF0}" dt="2019-08-22T05:39:47.553" v="11"/>
          <ac:spMkLst>
            <pc:docMk/>
            <pc:sldMk cId="3524188213" sldId="302"/>
            <ac:spMk id="2" creationId="{84D0C8D1-C38E-4D75-90DC-7FEF372096A4}"/>
          </ac:spMkLst>
        </pc:spChg>
        <pc:spChg chg="del">
          <ac:chgData name="Long Tran" userId="4d149cfcbd756cb5" providerId="LiveId" clId="{D5B31CFD-41E0-4DAA-93E4-E0F952E8FEF0}" dt="2019-08-22T05:39:47.553" v="11"/>
          <ac:spMkLst>
            <pc:docMk/>
            <pc:sldMk cId="3524188213" sldId="302"/>
            <ac:spMk id="3" creationId="{BC4589CD-AEA9-415A-BE10-54F5D7289218}"/>
          </ac:spMkLst>
        </pc:spChg>
        <pc:graphicFrameChg chg="add del mod">
          <ac:chgData name="Long Tran" userId="4d149cfcbd756cb5" providerId="LiveId" clId="{D5B31CFD-41E0-4DAA-93E4-E0F952E8FEF0}" dt="2019-08-22T05:39:50.817" v="12" actId="478"/>
          <ac:graphicFrameMkLst>
            <pc:docMk/>
            <pc:sldMk cId="3524188213" sldId="302"/>
            <ac:graphicFrameMk id="4" creationId="{BD30D074-E6FD-4268-B2DD-0ED304EC01EF}"/>
          </ac:graphicFrameMkLst>
        </pc:graphicFrameChg>
        <pc:picChg chg="add mod">
          <ac:chgData name="Long Tran" userId="4d149cfcbd756cb5" providerId="LiveId" clId="{D5B31CFD-41E0-4DAA-93E4-E0F952E8FEF0}" dt="2019-08-22T05:40:08.836" v="16" actId="14100"/>
          <ac:picMkLst>
            <pc:docMk/>
            <pc:sldMk cId="3524188213" sldId="302"/>
            <ac:picMk id="5" creationId="{3BEC4FFF-6C69-4FE8-97A5-9B1F19DE2117}"/>
          </ac:picMkLst>
        </pc:picChg>
      </pc:sldChg>
      <pc:sldChg chg="addSp delSp modSp add">
        <pc:chgData name="Long Tran" userId="4d149cfcbd756cb5" providerId="LiveId" clId="{D5B31CFD-41E0-4DAA-93E4-E0F952E8FEF0}" dt="2019-08-22T05:41:41.687" v="24" actId="14100"/>
        <pc:sldMkLst>
          <pc:docMk/>
          <pc:sldMk cId="3457375880" sldId="303"/>
        </pc:sldMkLst>
        <pc:spChg chg="del">
          <ac:chgData name="Long Tran" userId="4d149cfcbd756cb5" providerId="LiveId" clId="{D5B31CFD-41E0-4DAA-93E4-E0F952E8FEF0}" dt="2019-08-22T05:41:21.304" v="19"/>
          <ac:spMkLst>
            <pc:docMk/>
            <pc:sldMk cId="3457375880" sldId="303"/>
            <ac:spMk id="2" creationId="{42421356-EEB1-41F5-881F-DF9AB814CF1D}"/>
          </ac:spMkLst>
        </pc:spChg>
        <pc:spChg chg="del">
          <ac:chgData name="Long Tran" userId="4d149cfcbd756cb5" providerId="LiveId" clId="{D5B31CFD-41E0-4DAA-93E4-E0F952E8FEF0}" dt="2019-08-22T05:41:21.304" v="19"/>
          <ac:spMkLst>
            <pc:docMk/>
            <pc:sldMk cId="3457375880" sldId="303"/>
            <ac:spMk id="3" creationId="{774E2323-C533-4E57-88B2-A820F99598E1}"/>
          </ac:spMkLst>
        </pc:spChg>
        <pc:picChg chg="add mod">
          <ac:chgData name="Long Tran" userId="4d149cfcbd756cb5" providerId="LiveId" clId="{D5B31CFD-41E0-4DAA-93E4-E0F952E8FEF0}" dt="2019-08-22T05:41:41.687" v="24" actId="14100"/>
          <ac:picMkLst>
            <pc:docMk/>
            <pc:sldMk cId="3457375880" sldId="303"/>
            <ac:picMk id="6" creationId="{06D583FC-1FEC-4444-8D5A-5FC16FE0D2E7}"/>
          </ac:picMkLst>
        </pc:picChg>
      </pc:sldChg>
      <pc:sldChg chg="addSp delSp modSp add del">
        <pc:chgData name="Long Tran" userId="4d149cfcbd756cb5" providerId="LiveId" clId="{D5B31CFD-41E0-4DAA-93E4-E0F952E8FEF0}" dt="2019-08-22T05:43:10.604" v="33" actId="2696"/>
        <pc:sldMkLst>
          <pc:docMk/>
          <pc:sldMk cId="1774906985" sldId="304"/>
        </pc:sldMkLst>
        <pc:picChg chg="add del mod">
          <ac:chgData name="Long Tran" userId="4d149cfcbd756cb5" providerId="LiveId" clId="{D5B31CFD-41E0-4DAA-93E4-E0F952E8FEF0}" dt="2019-08-22T05:43:08.541" v="32" actId="478"/>
          <ac:picMkLst>
            <pc:docMk/>
            <pc:sldMk cId="1774906985" sldId="304"/>
            <ac:picMk id="4" creationId="{D342BFB4-269C-46FC-9F65-E8456B9F3B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B69CCD-FBD8-46D6-9B29-022654243894}" type="doc">
      <dgm:prSet loTypeId="urn:microsoft.com/office/officeart/2005/8/layout/process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2C5EE80-D43B-4555-A543-2168464DEFC0}">
      <dgm:prSet phldrT="[Text]"/>
      <dgm:spPr/>
      <dgm:t>
        <a:bodyPr/>
        <a:lstStyle/>
        <a:p>
          <a:r>
            <a:rPr lang="en-US" b="1" dirty="0" err="1"/>
            <a:t>Các</a:t>
          </a:r>
          <a:r>
            <a:rPr lang="en-US" b="1" dirty="0"/>
            <a:t> </a:t>
          </a:r>
          <a:r>
            <a:rPr lang="en-US" b="1" dirty="0" err="1"/>
            <a:t>môn</a:t>
          </a:r>
          <a:r>
            <a:rPr lang="en-US" b="1" dirty="0"/>
            <a:t> </a:t>
          </a:r>
          <a:r>
            <a:rPr lang="en-US" b="1" dirty="0" err="1"/>
            <a:t>cơ</a:t>
          </a:r>
          <a:r>
            <a:rPr lang="en-US" b="1" dirty="0"/>
            <a:t> </a:t>
          </a:r>
          <a:r>
            <a:rPr lang="en-US" b="1" dirty="0" err="1"/>
            <a:t>sở</a:t>
          </a:r>
          <a:endParaRPr lang="en-US" b="1" dirty="0"/>
        </a:p>
      </dgm:t>
    </dgm:pt>
    <dgm:pt modelId="{CFACD462-4076-42D0-9453-078EAAB6F1CB}" type="parTrans" cxnId="{AA2B03DE-841F-438A-A4F4-5D63CC75DB81}">
      <dgm:prSet/>
      <dgm:spPr/>
      <dgm:t>
        <a:bodyPr/>
        <a:lstStyle/>
        <a:p>
          <a:endParaRPr lang="en-US"/>
        </a:p>
      </dgm:t>
    </dgm:pt>
    <dgm:pt modelId="{8710DF2D-6D25-420D-8163-A56469952DF9}" type="sibTrans" cxnId="{AA2B03DE-841F-438A-A4F4-5D63CC75DB81}">
      <dgm:prSet/>
      <dgm:spPr/>
      <dgm:t>
        <a:bodyPr/>
        <a:lstStyle/>
        <a:p>
          <a:endParaRPr lang="en-US"/>
        </a:p>
      </dgm:t>
    </dgm:pt>
    <dgm:pt modelId="{2BA551D5-C266-4FB6-B0D9-3738C3BF8E4D}">
      <dgm:prSet phldrT="[Text]"/>
      <dgm:spPr/>
      <dgm:t>
        <a:bodyPr/>
        <a:lstStyle/>
        <a:p>
          <a:r>
            <a:rPr lang="en-US" dirty="0"/>
            <a:t>Tin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4</a:t>
          </a:r>
        </a:p>
      </dgm:t>
    </dgm:pt>
    <dgm:pt modelId="{E1B926BF-6E75-4BC6-8655-5E0E48727A08}" type="parTrans" cxnId="{36B7B614-837A-48A8-A8CF-8602CDFAA854}">
      <dgm:prSet/>
      <dgm:spPr/>
      <dgm:t>
        <a:bodyPr/>
        <a:lstStyle/>
        <a:p>
          <a:endParaRPr lang="en-US"/>
        </a:p>
      </dgm:t>
    </dgm:pt>
    <dgm:pt modelId="{AB74DF94-E312-4046-A9E4-9D5E1F90A875}" type="sibTrans" cxnId="{36B7B614-837A-48A8-A8CF-8602CDFAA854}">
      <dgm:prSet/>
      <dgm:spPr/>
      <dgm:t>
        <a:bodyPr/>
        <a:lstStyle/>
        <a:p>
          <a:endParaRPr lang="en-US"/>
        </a:p>
      </dgm:t>
    </dgm:pt>
    <dgm:pt modelId="{DCB7CB93-39CC-4A36-A273-7857212C033E}">
      <dgm:prSet phldrT="[Text]"/>
      <dgm:spPr/>
      <dgm:t>
        <a:bodyPr/>
        <a:lstStyle/>
        <a:p>
          <a:r>
            <a:rPr lang="en-US" dirty="0" err="1"/>
            <a:t>Lập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nâng</a:t>
          </a:r>
          <a:r>
            <a:rPr lang="en-US" dirty="0"/>
            <a:t> </a:t>
          </a:r>
          <a:r>
            <a:rPr lang="en-US" dirty="0" err="1"/>
            <a:t>cao</a:t>
          </a:r>
          <a:endParaRPr lang="en-US" dirty="0"/>
        </a:p>
      </dgm:t>
    </dgm:pt>
    <dgm:pt modelId="{1EA951CB-3CF3-4E53-9AC1-3ABF8500150E}" type="parTrans" cxnId="{1961FCA8-6C9C-4F6A-BD76-DD7856399785}">
      <dgm:prSet/>
      <dgm:spPr/>
      <dgm:t>
        <a:bodyPr/>
        <a:lstStyle/>
        <a:p>
          <a:endParaRPr lang="en-US"/>
        </a:p>
      </dgm:t>
    </dgm:pt>
    <dgm:pt modelId="{04DD563D-471F-45E3-86AD-20B93F1E2975}" type="sibTrans" cxnId="{1961FCA8-6C9C-4F6A-BD76-DD7856399785}">
      <dgm:prSet/>
      <dgm:spPr/>
      <dgm:t>
        <a:bodyPr/>
        <a:lstStyle/>
        <a:p>
          <a:endParaRPr lang="en-US"/>
        </a:p>
      </dgm:t>
    </dgm:pt>
    <dgm:pt modelId="{9A9ED008-B4FE-4CD3-867A-21A65B0AF820}">
      <dgm:prSet phldrT="[Text]"/>
      <dgm:spPr/>
      <dgm:t>
        <a:bodyPr/>
        <a:lstStyle/>
        <a:p>
          <a:r>
            <a:rPr lang="en-US" b="1" dirty="0" err="1"/>
            <a:t>Các</a:t>
          </a:r>
          <a:r>
            <a:rPr lang="en-US" b="1" dirty="0"/>
            <a:t> </a:t>
          </a:r>
          <a:r>
            <a:rPr lang="en-US" b="1" dirty="0" err="1"/>
            <a:t>môn</a:t>
          </a:r>
          <a:r>
            <a:rPr lang="en-US" b="1" dirty="0"/>
            <a:t> </a:t>
          </a:r>
          <a:r>
            <a:rPr lang="en-US" b="1" dirty="0" err="1"/>
            <a:t>chuyên</a:t>
          </a:r>
          <a:r>
            <a:rPr lang="en-US" b="1" dirty="0"/>
            <a:t> </a:t>
          </a:r>
          <a:r>
            <a:rPr lang="en-US" b="1" dirty="0" err="1"/>
            <a:t>ngành</a:t>
          </a:r>
          <a:endParaRPr lang="en-US" b="1" dirty="0"/>
        </a:p>
      </dgm:t>
    </dgm:pt>
    <dgm:pt modelId="{73C784F5-9141-4441-8A84-B18F1B95231E}" type="parTrans" cxnId="{A18614DA-F9C7-4074-9D23-B6779F78EBCA}">
      <dgm:prSet/>
      <dgm:spPr/>
      <dgm:t>
        <a:bodyPr/>
        <a:lstStyle/>
        <a:p>
          <a:endParaRPr lang="en-US"/>
        </a:p>
      </dgm:t>
    </dgm:pt>
    <dgm:pt modelId="{49BC669A-2D90-4981-9064-96BD2A80AD9C}" type="sibTrans" cxnId="{A18614DA-F9C7-4074-9D23-B6779F78EBCA}">
      <dgm:prSet/>
      <dgm:spPr/>
      <dgm:t>
        <a:bodyPr/>
        <a:lstStyle/>
        <a:p>
          <a:endParaRPr lang="en-US"/>
        </a:p>
      </dgm:t>
    </dgm:pt>
    <dgm:pt modelId="{F3697AB7-90AA-47A6-8E4F-09BADCDCC15B}">
      <dgm:prSet phldrT="[Text]"/>
      <dgm:spPr/>
      <dgm:t>
        <a:bodyPr/>
        <a:lstStyle/>
        <a:p>
          <a:r>
            <a:rPr lang="en-US" dirty="0" err="1"/>
            <a:t>Trí</a:t>
          </a:r>
          <a:r>
            <a:rPr lang="en-US" dirty="0"/>
            <a:t> </a:t>
          </a:r>
          <a:r>
            <a:rPr lang="en-US" dirty="0" err="1"/>
            <a:t>tuệ</a:t>
          </a:r>
          <a:r>
            <a:rPr lang="en-US" dirty="0"/>
            <a:t> </a:t>
          </a:r>
          <a:r>
            <a:rPr lang="en-US" dirty="0" err="1"/>
            <a:t>nhân</a:t>
          </a:r>
          <a:r>
            <a:rPr lang="en-US" dirty="0"/>
            <a:t> </a:t>
          </a:r>
          <a:r>
            <a:rPr lang="en-US" dirty="0" err="1"/>
            <a:t>tạo</a:t>
          </a:r>
          <a:endParaRPr lang="en-US" dirty="0"/>
        </a:p>
      </dgm:t>
    </dgm:pt>
    <dgm:pt modelId="{C11DFF91-11D7-48FC-A69D-B4C0B68C34F8}" type="parTrans" cxnId="{866D503A-9B48-409A-A545-4AF08F27AA3E}">
      <dgm:prSet/>
      <dgm:spPr/>
      <dgm:t>
        <a:bodyPr/>
        <a:lstStyle/>
        <a:p>
          <a:endParaRPr lang="en-US"/>
        </a:p>
      </dgm:t>
    </dgm:pt>
    <dgm:pt modelId="{32299801-A08C-4DFA-99F3-E8F85DAC9AD2}" type="sibTrans" cxnId="{866D503A-9B48-409A-A545-4AF08F27AA3E}">
      <dgm:prSet/>
      <dgm:spPr/>
      <dgm:t>
        <a:bodyPr/>
        <a:lstStyle/>
        <a:p>
          <a:endParaRPr lang="en-US"/>
        </a:p>
      </dgm:t>
    </dgm:pt>
    <dgm:pt modelId="{87AFE53D-EA26-4DB6-88D1-76D1177266D0}">
      <dgm:prSet phldrT="[Text]"/>
      <dgm:spPr/>
      <dgm:t>
        <a:bodyPr/>
        <a:lstStyle/>
        <a:p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máy</a:t>
          </a:r>
          <a:endParaRPr lang="en-US" dirty="0"/>
        </a:p>
      </dgm:t>
    </dgm:pt>
    <dgm:pt modelId="{5B262CD9-FA46-4B50-B4C4-D9358040E1A5}" type="parTrans" cxnId="{68241DE0-FF0F-4CEA-A924-500C731B2BF5}">
      <dgm:prSet/>
      <dgm:spPr/>
      <dgm:t>
        <a:bodyPr/>
        <a:lstStyle/>
        <a:p>
          <a:endParaRPr lang="en-US"/>
        </a:p>
      </dgm:t>
    </dgm:pt>
    <dgm:pt modelId="{116AFBB6-D61B-42FE-9BC5-5AE2B28792A9}" type="sibTrans" cxnId="{68241DE0-FF0F-4CEA-A924-500C731B2BF5}">
      <dgm:prSet/>
      <dgm:spPr/>
      <dgm:t>
        <a:bodyPr/>
        <a:lstStyle/>
        <a:p>
          <a:endParaRPr lang="en-US"/>
        </a:p>
      </dgm:t>
    </dgm:pt>
    <dgm:pt modelId="{7D88ED04-E0BA-4753-97D3-CD2EFD217956}">
      <dgm:prSet phldrT="[Text]"/>
      <dgm:spPr/>
      <dgm:t>
        <a:bodyPr/>
        <a:lstStyle/>
        <a:p>
          <a:r>
            <a:rPr lang="en-US" b="1" dirty="0" err="1"/>
            <a:t>Các</a:t>
          </a:r>
          <a:r>
            <a:rPr lang="en-US" b="1" dirty="0"/>
            <a:t> </a:t>
          </a:r>
          <a:r>
            <a:rPr lang="en-US" b="1" dirty="0" err="1"/>
            <a:t>môn</a:t>
          </a:r>
          <a:r>
            <a:rPr lang="en-US" b="1" dirty="0"/>
            <a:t> </a:t>
          </a:r>
          <a:r>
            <a:rPr lang="en-US" b="1" dirty="0" err="1"/>
            <a:t>học</a:t>
          </a:r>
          <a:r>
            <a:rPr lang="en-US" b="1" dirty="0"/>
            <a:t> </a:t>
          </a:r>
          <a:r>
            <a:rPr lang="en-US" b="1" dirty="0" err="1"/>
            <a:t>chuyên</a:t>
          </a:r>
          <a:r>
            <a:rPr lang="en-US" b="1" dirty="0"/>
            <a:t> </a:t>
          </a:r>
          <a:r>
            <a:rPr lang="en-US" b="1" dirty="0" err="1"/>
            <a:t>sâu</a:t>
          </a:r>
          <a:r>
            <a:rPr lang="en-US" b="1" dirty="0"/>
            <a:t> </a:t>
          </a:r>
        </a:p>
      </dgm:t>
    </dgm:pt>
    <dgm:pt modelId="{D7F42AF7-5A54-49B8-A23B-D68E5B34CA12}" type="parTrans" cxnId="{B24013B3-0D1A-442E-B28D-5F679C2B7200}">
      <dgm:prSet/>
      <dgm:spPr/>
      <dgm:t>
        <a:bodyPr/>
        <a:lstStyle/>
        <a:p>
          <a:endParaRPr lang="en-US"/>
        </a:p>
      </dgm:t>
    </dgm:pt>
    <dgm:pt modelId="{FC2778FB-4844-4A71-8A97-CB778F758C96}" type="sibTrans" cxnId="{B24013B3-0D1A-442E-B28D-5F679C2B7200}">
      <dgm:prSet/>
      <dgm:spPr/>
      <dgm:t>
        <a:bodyPr/>
        <a:lstStyle/>
        <a:p>
          <a:endParaRPr lang="en-US"/>
        </a:p>
      </dgm:t>
    </dgm:pt>
    <dgm:pt modelId="{26ACB9EA-BA45-42D7-9C08-F09BDF758562}">
      <dgm:prSet phldrT="[Text]"/>
      <dgm:spPr/>
      <dgm:t>
        <a:bodyPr/>
        <a:lstStyle/>
        <a:p>
          <a:r>
            <a:rPr lang="en-US" dirty="0" err="1"/>
            <a:t>Xử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ảnh</a:t>
          </a:r>
          <a:endParaRPr lang="en-US" dirty="0"/>
        </a:p>
      </dgm:t>
    </dgm:pt>
    <dgm:pt modelId="{1D49DA31-5350-443E-92B7-D0EFF198F3D5}" type="parTrans" cxnId="{69E15D12-7583-4E28-91E0-2DB853BE458C}">
      <dgm:prSet/>
      <dgm:spPr/>
      <dgm:t>
        <a:bodyPr/>
        <a:lstStyle/>
        <a:p>
          <a:endParaRPr lang="en-US"/>
        </a:p>
      </dgm:t>
    </dgm:pt>
    <dgm:pt modelId="{E6FAC537-B09B-42B2-801C-9DE5EEDB24C7}" type="sibTrans" cxnId="{69E15D12-7583-4E28-91E0-2DB853BE458C}">
      <dgm:prSet/>
      <dgm:spPr/>
      <dgm:t>
        <a:bodyPr/>
        <a:lstStyle/>
        <a:p>
          <a:endParaRPr lang="en-US"/>
        </a:p>
      </dgm:t>
    </dgm:pt>
    <dgm:pt modelId="{7C0B5746-C333-4F97-B2F0-472A59EE2F64}">
      <dgm:prSet phldrT="[Text]"/>
      <dgm:spPr/>
      <dgm:t>
        <a:bodyPr/>
        <a:lstStyle/>
        <a:p>
          <a:r>
            <a:rPr lang="en-US" dirty="0" err="1"/>
            <a:t>Xử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ngôn</a:t>
          </a:r>
          <a:r>
            <a:rPr lang="en-US" dirty="0"/>
            <a:t> </a:t>
          </a:r>
          <a:r>
            <a:rPr lang="en-US" dirty="0" err="1"/>
            <a:t>ngữ</a:t>
          </a:r>
          <a:r>
            <a:rPr lang="en-US" dirty="0"/>
            <a:t> </a:t>
          </a:r>
          <a:r>
            <a:rPr lang="en-US" dirty="0" err="1"/>
            <a:t>tự</a:t>
          </a:r>
          <a:r>
            <a:rPr lang="en-US" dirty="0"/>
            <a:t> </a:t>
          </a:r>
          <a:r>
            <a:rPr lang="en-US" dirty="0" err="1"/>
            <a:t>nhiên</a:t>
          </a:r>
          <a:endParaRPr lang="en-US" dirty="0"/>
        </a:p>
      </dgm:t>
    </dgm:pt>
    <dgm:pt modelId="{8348BC4B-A38E-46CC-B137-5299A80D7C62}" type="parTrans" cxnId="{28E5EA5D-78AC-41A8-9332-7A6FBA968133}">
      <dgm:prSet/>
      <dgm:spPr/>
      <dgm:t>
        <a:bodyPr/>
        <a:lstStyle/>
        <a:p>
          <a:endParaRPr lang="en-US"/>
        </a:p>
      </dgm:t>
    </dgm:pt>
    <dgm:pt modelId="{2B5ADBDA-871B-4967-A00D-BAE04DE00870}" type="sibTrans" cxnId="{28E5EA5D-78AC-41A8-9332-7A6FBA968133}">
      <dgm:prSet/>
      <dgm:spPr/>
      <dgm:t>
        <a:bodyPr/>
        <a:lstStyle/>
        <a:p>
          <a:endParaRPr lang="en-US"/>
        </a:p>
      </dgm:t>
    </dgm:pt>
    <dgm:pt modelId="{8F5AD06A-FED7-4715-B245-0FA05C80D715}">
      <dgm:prSet phldrT="[Text]"/>
      <dgm:spPr/>
      <dgm:t>
        <a:bodyPr/>
        <a:lstStyle/>
        <a:p>
          <a:r>
            <a:rPr lang="en-US" dirty="0" err="1"/>
            <a:t>Cấu</a:t>
          </a:r>
          <a:r>
            <a:rPr lang="en-US" dirty="0"/>
            <a:t> </a:t>
          </a:r>
          <a:r>
            <a:rPr lang="en-US" dirty="0" err="1"/>
            <a:t>trúc</a:t>
          </a:r>
          <a:r>
            <a:rPr lang="en-US" dirty="0"/>
            <a:t> </a:t>
          </a:r>
          <a:r>
            <a:rPr lang="en-US" dirty="0" err="1"/>
            <a:t>dữ</a:t>
          </a:r>
          <a:r>
            <a:rPr lang="en-US" dirty="0"/>
            <a:t> </a:t>
          </a:r>
          <a:r>
            <a:rPr lang="en-US" dirty="0" err="1"/>
            <a:t>liệu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giải</a:t>
          </a:r>
          <a:r>
            <a:rPr lang="en-US" dirty="0"/>
            <a:t> </a:t>
          </a:r>
          <a:r>
            <a:rPr lang="en-US" dirty="0" err="1"/>
            <a:t>thuật</a:t>
          </a:r>
          <a:endParaRPr lang="en-US" dirty="0"/>
        </a:p>
      </dgm:t>
    </dgm:pt>
    <dgm:pt modelId="{65D48CDD-1D43-4DED-8C7D-1E78717F2E65}" type="parTrans" cxnId="{1ED51730-9A37-4F26-B40F-972A0046CE62}">
      <dgm:prSet/>
      <dgm:spPr/>
      <dgm:t>
        <a:bodyPr/>
        <a:lstStyle/>
        <a:p>
          <a:endParaRPr lang="en-US"/>
        </a:p>
      </dgm:t>
    </dgm:pt>
    <dgm:pt modelId="{4EFC2172-5900-40BB-A4B3-F0F21B451413}" type="sibTrans" cxnId="{1ED51730-9A37-4F26-B40F-972A0046CE62}">
      <dgm:prSet/>
      <dgm:spPr/>
      <dgm:t>
        <a:bodyPr/>
        <a:lstStyle/>
        <a:p>
          <a:endParaRPr lang="en-US"/>
        </a:p>
      </dgm:t>
    </dgm:pt>
    <dgm:pt modelId="{560DBFA5-6894-452F-A008-DD47B83CC4F6}">
      <dgm:prSet phldrT="[Text]"/>
      <dgm:spPr/>
      <dgm:t>
        <a:bodyPr/>
        <a:lstStyle/>
        <a:p>
          <a:r>
            <a:rPr lang="en-US" dirty="0" err="1"/>
            <a:t>Xử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tiếng</a:t>
          </a:r>
          <a:r>
            <a:rPr lang="en-US" dirty="0"/>
            <a:t> </a:t>
          </a:r>
          <a:r>
            <a:rPr lang="en-US" dirty="0" err="1"/>
            <a:t>nói</a:t>
          </a:r>
          <a:endParaRPr lang="en-US" dirty="0"/>
        </a:p>
      </dgm:t>
    </dgm:pt>
    <dgm:pt modelId="{2283B01B-747D-4B0B-9164-5EE8D50FB02B}" type="parTrans" cxnId="{497BDD39-0F1B-4E12-AF5C-4CD8412AEFF3}">
      <dgm:prSet/>
      <dgm:spPr/>
      <dgm:t>
        <a:bodyPr/>
        <a:lstStyle/>
        <a:p>
          <a:endParaRPr lang="en-US"/>
        </a:p>
      </dgm:t>
    </dgm:pt>
    <dgm:pt modelId="{5FC9FE3A-8A09-45F5-92CE-5B63C6F345C5}" type="sibTrans" cxnId="{497BDD39-0F1B-4E12-AF5C-4CD8412AEFF3}">
      <dgm:prSet/>
      <dgm:spPr/>
      <dgm:t>
        <a:bodyPr/>
        <a:lstStyle/>
        <a:p>
          <a:endParaRPr lang="en-US"/>
        </a:p>
      </dgm:t>
    </dgm:pt>
    <dgm:pt modelId="{8802F663-AD1E-4631-84C4-3380E70BB9A3}">
      <dgm:prSet phldrT="[Text]"/>
      <dgm:spPr/>
      <dgm:t>
        <a:bodyPr/>
        <a:lstStyle/>
        <a:p>
          <a:r>
            <a:rPr lang="en-US" dirty="0" err="1"/>
            <a:t>Thị</a:t>
          </a:r>
          <a:r>
            <a:rPr lang="en-US" dirty="0"/>
            <a:t> </a:t>
          </a:r>
          <a:r>
            <a:rPr lang="en-US" dirty="0" err="1"/>
            <a:t>giác</a:t>
          </a:r>
          <a:r>
            <a:rPr lang="en-US" dirty="0"/>
            <a:t> </a:t>
          </a:r>
          <a:r>
            <a:rPr lang="en-US" dirty="0" err="1"/>
            <a:t>máy</a:t>
          </a:r>
          <a:endParaRPr lang="en-US" dirty="0"/>
        </a:p>
      </dgm:t>
    </dgm:pt>
    <dgm:pt modelId="{457D1A24-4676-4E2C-BF40-477122323B1D}" type="parTrans" cxnId="{8249C820-DA59-4CC7-8738-8EABFAC6B758}">
      <dgm:prSet/>
      <dgm:spPr/>
      <dgm:t>
        <a:bodyPr/>
        <a:lstStyle/>
        <a:p>
          <a:endParaRPr lang="en-US"/>
        </a:p>
      </dgm:t>
    </dgm:pt>
    <dgm:pt modelId="{46C69526-B834-45A4-8BEB-87BC45BF4C23}" type="sibTrans" cxnId="{8249C820-DA59-4CC7-8738-8EABFAC6B758}">
      <dgm:prSet/>
      <dgm:spPr/>
      <dgm:t>
        <a:bodyPr/>
        <a:lstStyle/>
        <a:p>
          <a:endParaRPr lang="en-US"/>
        </a:p>
      </dgm:t>
    </dgm:pt>
    <dgm:pt modelId="{88BD63EC-DA13-4372-801C-ABF5F2A1B45A}">
      <dgm:prSet phldrT="[Text]"/>
      <dgm:spPr/>
      <dgm:t>
        <a:bodyPr/>
        <a:lstStyle/>
        <a:p>
          <a:r>
            <a:rPr lang="en-US" dirty="0" err="1"/>
            <a:t>Chuyên</a:t>
          </a:r>
          <a:r>
            <a:rPr lang="en-US" dirty="0"/>
            <a:t> </a:t>
          </a:r>
          <a:r>
            <a:rPr lang="en-US" dirty="0" err="1"/>
            <a:t>đề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nghệ</a:t>
          </a:r>
          <a:endParaRPr lang="en-US" dirty="0"/>
        </a:p>
      </dgm:t>
    </dgm:pt>
    <dgm:pt modelId="{23F22024-9EEC-4DA4-9E27-43E069DC14AC}" type="parTrans" cxnId="{58E7CCCE-1CCC-4BE4-B8F4-F42E2F699229}">
      <dgm:prSet/>
      <dgm:spPr/>
      <dgm:t>
        <a:bodyPr/>
        <a:lstStyle/>
        <a:p>
          <a:endParaRPr lang="en-US"/>
        </a:p>
      </dgm:t>
    </dgm:pt>
    <dgm:pt modelId="{7202A684-A826-43D3-A0CC-DAB082DF24A4}" type="sibTrans" cxnId="{58E7CCCE-1CCC-4BE4-B8F4-F42E2F699229}">
      <dgm:prSet/>
      <dgm:spPr/>
      <dgm:t>
        <a:bodyPr/>
        <a:lstStyle/>
        <a:p>
          <a:endParaRPr lang="en-US"/>
        </a:p>
      </dgm:t>
    </dgm:pt>
    <dgm:pt modelId="{C1A4C6BF-C45D-4F4C-9834-DB7B95C92DCE}" type="pres">
      <dgm:prSet presAssocID="{FBB69CCD-FBD8-46D6-9B29-022654243894}" presName="Name0" presStyleCnt="0">
        <dgm:presLayoutVars>
          <dgm:dir/>
          <dgm:animLvl val="lvl"/>
          <dgm:resizeHandles val="exact"/>
        </dgm:presLayoutVars>
      </dgm:prSet>
      <dgm:spPr/>
    </dgm:pt>
    <dgm:pt modelId="{7A956109-9925-4E28-9916-6FB59453A1AC}" type="pres">
      <dgm:prSet presAssocID="{7D88ED04-E0BA-4753-97D3-CD2EFD217956}" presName="boxAndChildren" presStyleCnt="0"/>
      <dgm:spPr/>
    </dgm:pt>
    <dgm:pt modelId="{F671D4AB-4463-4425-8488-E97DB434136A}" type="pres">
      <dgm:prSet presAssocID="{7D88ED04-E0BA-4753-97D3-CD2EFD217956}" presName="parentTextBox" presStyleLbl="node1" presStyleIdx="0" presStyleCnt="3"/>
      <dgm:spPr/>
    </dgm:pt>
    <dgm:pt modelId="{4EACF298-7D66-459B-BD3F-7AD065DB68AE}" type="pres">
      <dgm:prSet presAssocID="{7D88ED04-E0BA-4753-97D3-CD2EFD217956}" presName="entireBox" presStyleLbl="node1" presStyleIdx="0" presStyleCnt="3"/>
      <dgm:spPr/>
    </dgm:pt>
    <dgm:pt modelId="{C250E99A-3461-404B-9EAC-D5E5D57CC7F5}" type="pres">
      <dgm:prSet presAssocID="{7D88ED04-E0BA-4753-97D3-CD2EFD217956}" presName="descendantBox" presStyleCnt="0"/>
      <dgm:spPr/>
    </dgm:pt>
    <dgm:pt modelId="{391AE13A-FEDD-40C5-AFF1-72B309ADEBAE}" type="pres">
      <dgm:prSet presAssocID="{26ACB9EA-BA45-42D7-9C08-F09BDF758562}" presName="childTextBox" presStyleLbl="fgAccFollowNode1" presStyleIdx="0" presStyleCnt="10">
        <dgm:presLayoutVars>
          <dgm:bulletEnabled val="1"/>
        </dgm:presLayoutVars>
      </dgm:prSet>
      <dgm:spPr/>
    </dgm:pt>
    <dgm:pt modelId="{757A33B9-91CA-458C-A0EB-A9CBF4453B00}" type="pres">
      <dgm:prSet presAssocID="{7C0B5746-C333-4F97-B2F0-472A59EE2F64}" presName="childTextBox" presStyleLbl="fgAccFollowNode1" presStyleIdx="1" presStyleCnt="10">
        <dgm:presLayoutVars>
          <dgm:bulletEnabled val="1"/>
        </dgm:presLayoutVars>
      </dgm:prSet>
      <dgm:spPr/>
    </dgm:pt>
    <dgm:pt modelId="{5EE604CC-70DD-4D1F-B941-799FFF2C354F}" type="pres">
      <dgm:prSet presAssocID="{560DBFA5-6894-452F-A008-DD47B83CC4F6}" presName="childTextBox" presStyleLbl="fgAccFollowNode1" presStyleIdx="2" presStyleCnt="10">
        <dgm:presLayoutVars>
          <dgm:bulletEnabled val="1"/>
        </dgm:presLayoutVars>
      </dgm:prSet>
      <dgm:spPr/>
    </dgm:pt>
    <dgm:pt modelId="{C28E7A2F-CD0C-4A5A-8453-1ADAEDB9E611}" type="pres">
      <dgm:prSet presAssocID="{8802F663-AD1E-4631-84C4-3380E70BB9A3}" presName="childTextBox" presStyleLbl="fgAccFollowNode1" presStyleIdx="3" presStyleCnt="10">
        <dgm:presLayoutVars>
          <dgm:bulletEnabled val="1"/>
        </dgm:presLayoutVars>
      </dgm:prSet>
      <dgm:spPr/>
    </dgm:pt>
    <dgm:pt modelId="{A0DDB83E-C83C-45E9-B709-24AD0BAF4EBD}" type="pres">
      <dgm:prSet presAssocID="{88BD63EC-DA13-4372-801C-ABF5F2A1B45A}" presName="childTextBox" presStyleLbl="fgAccFollowNode1" presStyleIdx="4" presStyleCnt="10">
        <dgm:presLayoutVars>
          <dgm:bulletEnabled val="1"/>
        </dgm:presLayoutVars>
      </dgm:prSet>
      <dgm:spPr/>
    </dgm:pt>
    <dgm:pt modelId="{F5FA4E1A-1E54-40F0-A3A6-3B6E580CD55B}" type="pres">
      <dgm:prSet presAssocID="{49BC669A-2D90-4981-9064-96BD2A80AD9C}" presName="sp" presStyleCnt="0"/>
      <dgm:spPr/>
    </dgm:pt>
    <dgm:pt modelId="{CE38B422-E903-4224-87E4-4792397082A0}" type="pres">
      <dgm:prSet presAssocID="{9A9ED008-B4FE-4CD3-867A-21A65B0AF820}" presName="arrowAndChildren" presStyleCnt="0"/>
      <dgm:spPr/>
    </dgm:pt>
    <dgm:pt modelId="{9E59C5E8-B7B0-484A-BF21-D54305DB49FB}" type="pres">
      <dgm:prSet presAssocID="{9A9ED008-B4FE-4CD3-867A-21A65B0AF820}" presName="parentTextArrow" presStyleLbl="node1" presStyleIdx="0" presStyleCnt="3"/>
      <dgm:spPr/>
    </dgm:pt>
    <dgm:pt modelId="{ED4A1E4F-7163-4430-8FB7-5638E4106EC5}" type="pres">
      <dgm:prSet presAssocID="{9A9ED008-B4FE-4CD3-867A-21A65B0AF820}" presName="arrow" presStyleLbl="node1" presStyleIdx="1" presStyleCnt="3"/>
      <dgm:spPr/>
    </dgm:pt>
    <dgm:pt modelId="{E5B30EE0-C33C-498E-BB5B-61B936191294}" type="pres">
      <dgm:prSet presAssocID="{9A9ED008-B4FE-4CD3-867A-21A65B0AF820}" presName="descendantArrow" presStyleCnt="0"/>
      <dgm:spPr/>
    </dgm:pt>
    <dgm:pt modelId="{FD9A2A02-A6C4-46BC-8868-86B5C085593B}" type="pres">
      <dgm:prSet presAssocID="{F3697AB7-90AA-47A6-8E4F-09BADCDCC15B}" presName="childTextArrow" presStyleLbl="fgAccFollowNode1" presStyleIdx="5" presStyleCnt="10">
        <dgm:presLayoutVars>
          <dgm:bulletEnabled val="1"/>
        </dgm:presLayoutVars>
      </dgm:prSet>
      <dgm:spPr/>
    </dgm:pt>
    <dgm:pt modelId="{F5CB57C7-1696-41D7-9410-D6D769395BAE}" type="pres">
      <dgm:prSet presAssocID="{87AFE53D-EA26-4DB6-88D1-76D1177266D0}" presName="childTextArrow" presStyleLbl="fgAccFollowNode1" presStyleIdx="6" presStyleCnt="10">
        <dgm:presLayoutVars>
          <dgm:bulletEnabled val="1"/>
        </dgm:presLayoutVars>
      </dgm:prSet>
      <dgm:spPr/>
    </dgm:pt>
    <dgm:pt modelId="{F80B9563-5FA5-40F5-A4F3-24B29F25D524}" type="pres">
      <dgm:prSet presAssocID="{8710DF2D-6D25-420D-8163-A56469952DF9}" presName="sp" presStyleCnt="0"/>
      <dgm:spPr/>
    </dgm:pt>
    <dgm:pt modelId="{CD631137-C04F-4AE4-A584-F3478DC2093B}" type="pres">
      <dgm:prSet presAssocID="{F2C5EE80-D43B-4555-A543-2168464DEFC0}" presName="arrowAndChildren" presStyleCnt="0"/>
      <dgm:spPr/>
    </dgm:pt>
    <dgm:pt modelId="{4B5994CE-9F4A-4556-BB44-27208743D8B8}" type="pres">
      <dgm:prSet presAssocID="{F2C5EE80-D43B-4555-A543-2168464DEFC0}" presName="parentTextArrow" presStyleLbl="node1" presStyleIdx="1" presStyleCnt="3"/>
      <dgm:spPr/>
    </dgm:pt>
    <dgm:pt modelId="{157B8B30-CF55-4288-9586-5FD7975986D5}" type="pres">
      <dgm:prSet presAssocID="{F2C5EE80-D43B-4555-A543-2168464DEFC0}" presName="arrow" presStyleLbl="node1" presStyleIdx="2" presStyleCnt="3"/>
      <dgm:spPr/>
    </dgm:pt>
    <dgm:pt modelId="{6568E9F6-DD5F-4B17-BBFC-47B9981DAE17}" type="pres">
      <dgm:prSet presAssocID="{F2C5EE80-D43B-4555-A543-2168464DEFC0}" presName="descendantArrow" presStyleCnt="0"/>
      <dgm:spPr/>
    </dgm:pt>
    <dgm:pt modelId="{969A1EE1-9CCB-4DEA-850B-CA3F22576B49}" type="pres">
      <dgm:prSet presAssocID="{2BA551D5-C266-4FB6-B0D9-3738C3BF8E4D}" presName="childTextArrow" presStyleLbl="fgAccFollowNode1" presStyleIdx="7" presStyleCnt="10">
        <dgm:presLayoutVars>
          <dgm:bulletEnabled val="1"/>
        </dgm:presLayoutVars>
      </dgm:prSet>
      <dgm:spPr/>
    </dgm:pt>
    <dgm:pt modelId="{49E68CBC-9519-464B-9645-DE5DC4854DB3}" type="pres">
      <dgm:prSet presAssocID="{DCB7CB93-39CC-4A36-A273-7857212C033E}" presName="childTextArrow" presStyleLbl="fgAccFollowNode1" presStyleIdx="8" presStyleCnt="10">
        <dgm:presLayoutVars>
          <dgm:bulletEnabled val="1"/>
        </dgm:presLayoutVars>
      </dgm:prSet>
      <dgm:spPr/>
    </dgm:pt>
    <dgm:pt modelId="{5125C7B1-2B2B-4C11-97BD-28938C00E2B5}" type="pres">
      <dgm:prSet presAssocID="{8F5AD06A-FED7-4715-B245-0FA05C80D715}" presName="childTextArrow" presStyleLbl="fgAccFollowNode1" presStyleIdx="9" presStyleCnt="10">
        <dgm:presLayoutVars>
          <dgm:bulletEnabled val="1"/>
        </dgm:presLayoutVars>
      </dgm:prSet>
      <dgm:spPr/>
    </dgm:pt>
  </dgm:ptLst>
  <dgm:cxnLst>
    <dgm:cxn modelId="{E0BF7604-B350-4C31-92A8-80B30A956CB8}" type="presOf" srcId="{9A9ED008-B4FE-4CD3-867A-21A65B0AF820}" destId="{ED4A1E4F-7163-4430-8FB7-5638E4106EC5}" srcOrd="1" destOrd="0" presId="urn:microsoft.com/office/officeart/2005/8/layout/process4"/>
    <dgm:cxn modelId="{F47AD306-2FCF-4435-BF8A-A20B1C9319BB}" type="presOf" srcId="{9A9ED008-B4FE-4CD3-867A-21A65B0AF820}" destId="{9E59C5E8-B7B0-484A-BF21-D54305DB49FB}" srcOrd="0" destOrd="0" presId="urn:microsoft.com/office/officeart/2005/8/layout/process4"/>
    <dgm:cxn modelId="{69E15D12-7583-4E28-91E0-2DB853BE458C}" srcId="{7D88ED04-E0BA-4753-97D3-CD2EFD217956}" destId="{26ACB9EA-BA45-42D7-9C08-F09BDF758562}" srcOrd="0" destOrd="0" parTransId="{1D49DA31-5350-443E-92B7-D0EFF198F3D5}" sibTransId="{E6FAC537-B09B-42B2-801C-9DE5EEDB24C7}"/>
    <dgm:cxn modelId="{36B7B614-837A-48A8-A8CF-8602CDFAA854}" srcId="{F2C5EE80-D43B-4555-A543-2168464DEFC0}" destId="{2BA551D5-C266-4FB6-B0D9-3738C3BF8E4D}" srcOrd="0" destOrd="0" parTransId="{E1B926BF-6E75-4BC6-8655-5E0E48727A08}" sibTransId="{AB74DF94-E312-4046-A9E4-9D5E1F90A875}"/>
    <dgm:cxn modelId="{8249C820-DA59-4CC7-8738-8EABFAC6B758}" srcId="{7D88ED04-E0BA-4753-97D3-CD2EFD217956}" destId="{8802F663-AD1E-4631-84C4-3380E70BB9A3}" srcOrd="3" destOrd="0" parTransId="{457D1A24-4676-4E2C-BF40-477122323B1D}" sibTransId="{46C69526-B834-45A4-8BEB-87BC45BF4C23}"/>
    <dgm:cxn modelId="{E9CC0A22-4218-418B-A76D-377598347819}" type="presOf" srcId="{DCB7CB93-39CC-4A36-A273-7857212C033E}" destId="{49E68CBC-9519-464B-9645-DE5DC4854DB3}" srcOrd="0" destOrd="0" presId="urn:microsoft.com/office/officeart/2005/8/layout/process4"/>
    <dgm:cxn modelId="{1ED51730-9A37-4F26-B40F-972A0046CE62}" srcId="{F2C5EE80-D43B-4555-A543-2168464DEFC0}" destId="{8F5AD06A-FED7-4715-B245-0FA05C80D715}" srcOrd="2" destOrd="0" parTransId="{65D48CDD-1D43-4DED-8C7D-1E78717F2E65}" sibTransId="{4EFC2172-5900-40BB-A4B3-F0F21B451413}"/>
    <dgm:cxn modelId="{497BDD39-0F1B-4E12-AF5C-4CD8412AEFF3}" srcId="{7D88ED04-E0BA-4753-97D3-CD2EFD217956}" destId="{560DBFA5-6894-452F-A008-DD47B83CC4F6}" srcOrd="2" destOrd="0" parTransId="{2283B01B-747D-4B0B-9164-5EE8D50FB02B}" sibTransId="{5FC9FE3A-8A09-45F5-92CE-5B63C6F345C5}"/>
    <dgm:cxn modelId="{866D503A-9B48-409A-A545-4AF08F27AA3E}" srcId="{9A9ED008-B4FE-4CD3-867A-21A65B0AF820}" destId="{F3697AB7-90AA-47A6-8E4F-09BADCDCC15B}" srcOrd="0" destOrd="0" parTransId="{C11DFF91-11D7-48FC-A69D-B4C0B68C34F8}" sibTransId="{32299801-A08C-4DFA-99F3-E8F85DAC9AD2}"/>
    <dgm:cxn modelId="{F7EFD83B-B4BE-47BC-9A21-05E3E48B6BC4}" type="presOf" srcId="{26ACB9EA-BA45-42D7-9C08-F09BDF758562}" destId="{391AE13A-FEDD-40C5-AFF1-72B309ADEBAE}" srcOrd="0" destOrd="0" presId="urn:microsoft.com/office/officeart/2005/8/layout/process4"/>
    <dgm:cxn modelId="{56160F3F-9D38-4D23-BE79-3634B39C7636}" type="presOf" srcId="{8F5AD06A-FED7-4715-B245-0FA05C80D715}" destId="{5125C7B1-2B2B-4C11-97BD-28938C00E2B5}" srcOrd="0" destOrd="0" presId="urn:microsoft.com/office/officeart/2005/8/layout/process4"/>
    <dgm:cxn modelId="{B58AD940-5A2B-46CE-A25F-CDDA449D3DC2}" type="presOf" srcId="{7D88ED04-E0BA-4753-97D3-CD2EFD217956}" destId="{F671D4AB-4463-4425-8488-E97DB434136A}" srcOrd="0" destOrd="0" presId="urn:microsoft.com/office/officeart/2005/8/layout/process4"/>
    <dgm:cxn modelId="{28E5EA5D-78AC-41A8-9332-7A6FBA968133}" srcId="{7D88ED04-E0BA-4753-97D3-CD2EFD217956}" destId="{7C0B5746-C333-4F97-B2F0-472A59EE2F64}" srcOrd="1" destOrd="0" parTransId="{8348BC4B-A38E-46CC-B137-5299A80D7C62}" sibTransId="{2B5ADBDA-871B-4967-A00D-BAE04DE00870}"/>
    <dgm:cxn modelId="{E3CE8561-0DB8-482B-9B15-73885DAD24D7}" type="presOf" srcId="{FBB69CCD-FBD8-46D6-9B29-022654243894}" destId="{C1A4C6BF-C45D-4F4C-9834-DB7B95C92DCE}" srcOrd="0" destOrd="0" presId="urn:microsoft.com/office/officeart/2005/8/layout/process4"/>
    <dgm:cxn modelId="{0697D647-CF91-4900-A6F7-D294592FB6E4}" type="presOf" srcId="{F2C5EE80-D43B-4555-A543-2168464DEFC0}" destId="{157B8B30-CF55-4288-9586-5FD7975986D5}" srcOrd="1" destOrd="0" presId="urn:microsoft.com/office/officeart/2005/8/layout/process4"/>
    <dgm:cxn modelId="{8D81234B-1EC6-4F1A-8151-52A9D0AC2262}" type="presOf" srcId="{8802F663-AD1E-4631-84C4-3380E70BB9A3}" destId="{C28E7A2F-CD0C-4A5A-8453-1ADAEDB9E611}" srcOrd="0" destOrd="0" presId="urn:microsoft.com/office/officeart/2005/8/layout/process4"/>
    <dgm:cxn modelId="{DC839486-8FEC-4AB7-9042-161787A23527}" type="presOf" srcId="{87AFE53D-EA26-4DB6-88D1-76D1177266D0}" destId="{F5CB57C7-1696-41D7-9410-D6D769395BAE}" srcOrd="0" destOrd="0" presId="urn:microsoft.com/office/officeart/2005/8/layout/process4"/>
    <dgm:cxn modelId="{938F3994-7AA2-43E0-95BE-8E11F3F9C5FF}" type="presOf" srcId="{560DBFA5-6894-452F-A008-DD47B83CC4F6}" destId="{5EE604CC-70DD-4D1F-B941-799FFF2C354F}" srcOrd="0" destOrd="0" presId="urn:microsoft.com/office/officeart/2005/8/layout/process4"/>
    <dgm:cxn modelId="{1961FCA8-6C9C-4F6A-BD76-DD7856399785}" srcId="{F2C5EE80-D43B-4555-A543-2168464DEFC0}" destId="{DCB7CB93-39CC-4A36-A273-7857212C033E}" srcOrd="1" destOrd="0" parTransId="{1EA951CB-3CF3-4E53-9AC1-3ABF8500150E}" sibTransId="{04DD563D-471F-45E3-86AD-20B93F1E2975}"/>
    <dgm:cxn modelId="{B24013B3-0D1A-442E-B28D-5F679C2B7200}" srcId="{FBB69CCD-FBD8-46D6-9B29-022654243894}" destId="{7D88ED04-E0BA-4753-97D3-CD2EFD217956}" srcOrd="2" destOrd="0" parTransId="{D7F42AF7-5A54-49B8-A23B-D68E5B34CA12}" sibTransId="{FC2778FB-4844-4A71-8A97-CB778F758C96}"/>
    <dgm:cxn modelId="{6ECFC6C7-5FD8-4220-9902-0DF61EF8143D}" type="presOf" srcId="{F2C5EE80-D43B-4555-A543-2168464DEFC0}" destId="{4B5994CE-9F4A-4556-BB44-27208743D8B8}" srcOrd="0" destOrd="0" presId="urn:microsoft.com/office/officeart/2005/8/layout/process4"/>
    <dgm:cxn modelId="{58E7CCCE-1CCC-4BE4-B8F4-F42E2F699229}" srcId="{7D88ED04-E0BA-4753-97D3-CD2EFD217956}" destId="{88BD63EC-DA13-4372-801C-ABF5F2A1B45A}" srcOrd="4" destOrd="0" parTransId="{23F22024-9EEC-4DA4-9E27-43E069DC14AC}" sibTransId="{7202A684-A826-43D3-A0CC-DAB082DF24A4}"/>
    <dgm:cxn modelId="{0E7D81CF-7C1B-4658-93AF-84E76618FF8A}" type="presOf" srcId="{F3697AB7-90AA-47A6-8E4F-09BADCDCC15B}" destId="{FD9A2A02-A6C4-46BC-8868-86B5C085593B}" srcOrd="0" destOrd="0" presId="urn:microsoft.com/office/officeart/2005/8/layout/process4"/>
    <dgm:cxn modelId="{FD62C4D0-7010-45A5-AE63-5A385B6A60D1}" type="presOf" srcId="{88BD63EC-DA13-4372-801C-ABF5F2A1B45A}" destId="{A0DDB83E-C83C-45E9-B709-24AD0BAF4EBD}" srcOrd="0" destOrd="0" presId="urn:microsoft.com/office/officeart/2005/8/layout/process4"/>
    <dgm:cxn modelId="{A18614DA-F9C7-4074-9D23-B6779F78EBCA}" srcId="{FBB69CCD-FBD8-46D6-9B29-022654243894}" destId="{9A9ED008-B4FE-4CD3-867A-21A65B0AF820}" srcOrd="1" destOrd="0" parTransId="{73C784F5-9141-4441-8A84-B18F1B95231E}" sibTransId="{49BC669A-2D90-4981-9064-96BD2A80AD9C}"/>
    <dgm:cxn modelId="{F371ACDB-CD3B-4577-8832-4B5DF1689E65}" type="presOf" srcId="{7C0B5746-C333-4F97-B2F0-472A59EE2F64}" destId="{757A33B9-91CA-458C-A0EB-A9CBF4453B00}" srcOrd="0" destOrd="0" presId="urn:microsoft.com/office/officeart/2005/8/layout/process4"/>
    <dgm:cxn modelId="{AA2B03DE-841F-438A-A4F4-5D63CC75DB81}" srcId="{FBB69CCD-FBD8-46D6-9B29-022654243894}" destId="{F2C5EE80-D43B-4555-A543-2168464DEFC0}" srcOrd="0" destOrd="0" parTransId="{CFACD462-4076-42D0-9453-078EAAB6F1CB}" sibTransId="{8710DF2D-6D25-420D-8163-A56469952DF9}"/>
    <dgm:cxn modelId="{68241DE0-FF0F-4CEA-A924-500C731B2BF5}" srcId="{9A9ED008-B4FE-4CD3-867A-21A65B0AF820}" destId="{87AFE53D-EA26-4DB6-88D1-76D1177266D0}" srcOrd="1" destOrd="0" parTransId="{5B262CD9-FA46-4B50-B4C4-D9358040E1A5}" sibTransId="{116AFBB6-D61B-42FE-9BC5-5AE2B28792A9}"/>
    <dgm:cxn modelId="{F33DAFE0-DA96-4105-93A0-5ABC982BACD4}" type="presOf" srcId="{2BA551D5-C266-4FB6-B0D9-3738C3BF8E4D}" destId="{969A1EE1-9CCB-4DEA-850B-CA3F22576B49}" srcOrd="0" destOrd="0" presId="urn:microsoft.com/office/officeart/2005/8/layout/process4"/>
    <dgm:cxn modelId="{A9D095F7-200B-4295-96C6-9EAC1B261653}" type="presOf" srcId="{7D88ED04-E0BA-4753-97D3-CD2EFD217956}" destId="{4EACF298-7D66-459B-BD3F-7AD065DB68AE}" srcOrd="1" destOrd="0" presId="urn:microsoft.com/office/officeart/2005/8/layout/process4"/>
    <dgm:cxn modelId="{32BCACED-A1D5-4B13-9070-6C7E6D3C4CA7}" type="presParOf" srcId="{C1A4C6BF-C45D-4F4C-9834-DB7B95C92DCE}" destId="{7A956109-9925-4E28-9916-6FB59453A1AC}" srcOrd="0" destOrd="0" presId="urn:microsoft.com/office/officeart/2005/8/layout/process4"/>
    <dgm:cxn modelId="{6D0A14B7-6667-4FEE-8135-63E9D67056A2}" type="presParOf" srcId="{7A956109-9925-4E28-9916-6FB59453A1AC}" destId="{F671D4AB-4463-4425-8488-E97DB434136A}" srcOrd="0" destOrd="0" presId="urn:microsoft.com/office/officeart/2005/8/layout/process4"/>
    <dgm:cxn modelId="{2EBA2774-5995-4257-B166-E648ECD40847}" type="presParOf" srcId="{7A956109-9925-4E28-9916-6FB59453A1AC}" destId="{4EACF298-7D66-459B-BD3F-7AD065DB68AE}" srcOrd="1" destOrd="0" presId="urn:microsoft.com/office/officeart/2005/8/layout/process4"/>
    <dgm:cxn modelId="{214FC69A-1519-4DF4-89E8-17C1442ECC56}" type="presParOf" srcId="{7A956109-9925-4E28-9916-6FB59453A1AC}" destId="{C250E99A-3461-404B-9EAC-D5E5D57CC7F5}" srcOrd="2" destOrd="0" presId="urn:microsoft.com/office/officeart/2005/8/layout/process4"/>
    <dgm:cxn modelId="{972E9AD6-9822-446E-AEC5-17F43476AF5E}" type="presParOf" srcId="{C250E99A-3461-404B-9EAC-D5E5D57CC7F5}" destId="{391AE13A-FEDD-40C5-AFF1-72B309ADEBAE}" srcOrd="0" destOrd="0" presId="urn:microsoft.com/office/officeart/2005/8/layout/process4"/>
    <dgm:cxn modelId="{C53E81AB-D08F-4995-BD68-F321963EA087}" type="presParOf" srcId="{C250E99A-3461-404B-9EAC-D5E5D57CC7F5}" destId="{757A33B9-91CA-458C-A0EB-A9CBF4453B00}" srcOrd="1" destOrd="0" presId="urn:microsoft.com/office/officeart/2005/8/layout/process4"/>
    <dgm:cxn modelId="{2E950F46-7DD7-4CC1-9B5B-30C443A935AC}" type="presParOf" srcId="{C250E99A-3461-404B-9EAC-D5E5D57CC7F5}" destId="{5EE604CC-70DD-4D1F-B941-799FFF2C354F}" srcOrd="2" destOrd="0" presId="urn:microsoft.com/office/officeart/2005/8/layout/process4"/>
    <dgm:cxn modelId="{2FE3F1F6-E562-4F3F-B6C6-7B46D8C4B769}" type="presParOf" srcId="{C250E99A-3461-404B-9EAC-D5E5D57CC7F5}" destId="{C28E7A2F-CD0C-4A5A-8453-1ADAEDB9E611}" srcOrd="3" destOrd="0" presId="urn:microsoft.com/office/officeart/2005/8/layout/process4"/>
    <dgm:cxn modelId="{8C4E6ADD-DAF3-403E-B9BC-A53A9334F63A}" type="presParOf" srcId="{C250E99A-3461-404B-9EAC-D5E5D57CC7F5}" destId="{A0DDB83E-C83C-45E9-B709-24AD0BAF4EBD}" srcOrd="4" destOrd="0" presId="urn:microsoft.com/office/officeart/2005/8/layout/process4"/>
    <dgm:cxn modelId="{550397C2-AC9F-4B89-9C58-0D2656F8B373}" type="presParOf" srcId="{C1A4C6BF-C45D-4F4C-9834-DB7B95C92DCE}" destId="{F5FA4E1A-1E54-40F0-A3A6-3B6E580CD55B}" srcOrd="1" destOrd="0" presId="urn:microsoft.com/office/officeart/2005/8/layout/process4"/>
    <dgm:cxn modelId="{BEF8F69D-E26D-4E29-996E-B8328504DD5C}" type="presParOf" srcId="{C1A4C6BF-C45D-4F4C-9834-DB7B95C92DCE}" destId="{CE38B422-E903-4224-87E4-4792397082A0}" srcOrd="2" destOrd="0" presId="urn:microsoft.com/office/officeart/2005/8/layout/process4"/>
    <dgm:cxn modelId="{53D04431-85A9-4462-9D20-B0821C06DB32}" type="presParOf" srcId="{CE38B422-E903-4224-87E4-4792397082A0}" destId="{9E59C5E8-B7B0-484A-BF21-D54305DB49FB}" srcOrd="0" destOrd="0" presId="urn:microsoft.com/office/officeart/2005/8/layout/process4"/>
    <dgm:cxn modelId="{42BA7C06-5BC3-4755-9FDE-D0B6B34F06DC}" type="presParOf" srcId="{CE38B422-E903-4224-87E4-4792397082A0}" destId="{ED4A1E4F-7163-4430-8FB7-5638E4106EC5}" srcOrd="1" destOrd="0" presId="urn:microsoft.com/office/officeart/2005/8/layout/process4"/>
    <dgm:cxn modelId="{456FF9DD-7358-485D-860B-E59D1081956A}" type="presParOf" srcId="{CE38B422-E903-4224-87E4-4792397082A0}" destId="{E5B30EE0-C33C-498E-BB5B-61B936191294}" srcOrd="2" destOrd="0" presId="urn:microsoft.com/office/officeart/2005/8/layout/process4"/>
    <dgm:cxn modelId="{E6A41951-3D66-45C0-BB01-4CA29CAB8927}" type="presParOf" srcId="{E5B30EE0-C33C-498E-BB5B-61B936191294}" destId="{FD9A2A02-A6C4-46BC-8868-86B5C085593B}" srcOrd="0" destOrd="0" presId="urn:microsoft.com/office/officeart/2005/8/layout/process4"/>
    <dgm:cxn modelId="{F07F3132-CFCA-4B28-9190-C83A0B1F704E}" type="presParOf" srcId="{E5B30EE0-C33C-498E-BB5B-61B936191294}" destId="{F5CB57C7-1696-41D7-9410-D6D769395BAE}" srcOrd="1" destOrd="0" presId="urn:microsoft.com/office/officeart/2005/8/layout/process4"/>
    <dgm:cxn modelId="{416426C7-BC8B-4678-B00F-F91F437DCCB1}" type="presParOf" srcId="{C1A4C6BF-C45D-4F4C-9834-DB7B95C92DCE}" destId="{F80B9563-5FA5-40F5-A4F3-24B29F25D524}" srcOrd="3" destOrd="0" presId="urn:microsoft.com/office/officeart/2005/8/layout/process4"/>
    <dgm:cxn modelId="{E5685E5A-1EB1-4416-A2E2-82FF9638C54F}" type="presParOf" srcId="{C1A4C6BF-C45D-4F4C-9834-DB7B95C92DCE}" destId="{CD631137-C04F-4AE4-A584-F3478DC2093B}" srcOrd="4" destOrd="0" presId="urn:microsoft.com/office/officeart/2005/8/layout/process4"/>
    <dgm:cxn modelId="{D062CAC2-D1BC-44B4-B38D-F84CFECEF27D}" type="presParOf" srcId="{CD631137-C04F-4AE4-A584-F3478DC2093B}" destId="{4B5994CE-9F4A-4556-BB44-27208743D8B8}" srcOrd="0" destOrd="0" presId="urn:microsoft.com/office/officeart/2005/8/layout/process4"/>
    <dgm:cxn modelId="{AC311472-2A91-48B5-84A2-99859BBEBC11}" type="presParOf" srcId="{CD631137-C04F-4AE4-A584-F3478DC2093B}" destId="{157B8B30-CF55-4288-9586-5FD7975986D5}" srcOrd="1" destOrd="0" presId="urn:microsoft.com/office/officeart/2005/8/layout/process4"/>
    <dgm:cxn modelId="{F9135DE5-3D8B-4867-960E-E7B760420298}" type="presParOf" srcId="{CD631137-C04F-4AE4-A584-F3478DC2093B}" destId="{6568E9F6-DD5F-4B17-BBFC-47B9981DAE17}" srcOrd="2" destOrd="0" presId="urn:microsoft.com/office/officeart/2005/8/layout/process4"/>
    <dgm:cxn modelId="{8008A1E3-5ADB-4F69-9656-BF59743E6D1E}" type="presParOf" srcId="{6568E9F6-DD5F-4B17-BBFC-47B9981DAE17}" destId="{969A1EE1-9CCB-4DEA-850B-CA3F22576B49}" srcOrd="0" destOrd="0" presId="urn:microsoft.com/office/officeart/2005/8/layout/process4"/>
    <dgm:cxn modelId="{7981D468-1343-4CA0-9A32-E692D93B4B1B}" type="presParOf" srcId="{6568E9F6-DD5F-4B17-BBFC-47B9981DAE17}" destId="{49E68CBC-9519-464B-9645-DE5DC4854DB3}" srcOrd="1" destOrd="0" presId="urn:microsoft.com/office/officeart/2005/8/layout/process4"/>
    <dgm:cxn modelId="{913D1409-87B8-466D-ABDA-C114E2B39129}" type="presParOf" srcId="{6568E9F6-DD5F-4B17-BBFC-47B9981DAE17}" destId="{5125C7B1-2B2B-4C11-97BD-28938C00E2B5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CF298-7D66-459B-BD3F-7AD065DB68AE}">
      <dsp:nvSpPr>
        <dsp:cNvPr id="0" name=""/>
        <dsp:cNvSpPr/>
      </dsp:nvSpPr>
      <dsp:spPr>
        <a:xfrm>
          <a:off x="0" y="3142837"/>
          <a:ext cx="7772400" cy="10315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Các</a:t>
          </a:r>
          <a:r>
            <a:rPr lang="en-US" sz="2000" b="1" kern="1200" dirty="0"/>
            <a:t> </a:t>
          </a:r>
          <a:r>
            <a:rPr lang="en-US" sz="2000" b="1" kern="1200" dirty="0" err="1"/>
            <a:t>môn</a:t>
          </a:r>
          <a:r>
            <a:rPr lang="en-US" sz="2000" b="1" kern="1200" dirty="0"/>
            <a:t> </a:t>
          </a:r>
          <a:r>
            <a:rPr lang="en-US" sz="2000" b="1" kern="1200" dirty="0" err="1"/>
            <a:t>học</a:t>
          </a:r>
          <a:r>
            <a:rPr lang="en-US" sz="2000" b="1" kern="1200" dirty="0"/>
            <a:t> </a:t>
          </a:r>
          <a:r>
            <a:rPr lang="en-US" sz="2000" b="1" kern="1200" dirty="0" err="1"/>
            <a:t>chuyên</a:t>
          </a:r>
          <a:r>
            <a:rPr lang="en-US" sz="2000" b="1" kern="1200" dirty="0"/>
            <a:t> </a:t>
          </a:r>
          <a:r>
            <a:rPr lang="en-US" sz="2000" b="1" kern="1200" dirty="0" err="1"/>
            <a:t>sâu</a:t>
          </a:r>
          <a:r>
            <a:rPr lang="en-US" sz="2000" b="1" kern="1200" dirty="0"/>
            <a:t> </a:t>
          </a:r>
        </a:p>
      </dsp:txBody>
      <dsp:txXfrm>
        <a:off x="0" y="3142837"/>
        <a:ext cx="7772400" cy="557036"/>
      </dsp:txXfrm>
    </dsp:sp>
    <dsp:sp modelId="{391AE13A-FEDD-40C5-AFF1-72B309ADEBAE}">
      <dsp:nvSpPr>
        <dsp:cNvPr id="0" name=""/>
        <dsp:cNvSpPr/>
      </dsp:nvSpPr>
      <dsp:spPr>
        <a:xfrm>
          <a:off x="948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Xử</a:t>
          </a:r>
          <a:r>
            <a:rPr lang="en-US" sz="1600" kern="1200" dirty="0"/>
            <a:t> </a:t>
          </a:r>
          <a:r>
            <a:rPr lang="en-US" sz="1600" kern="1200" dirty="0" err="1"/>
            <a:t>lý</a:t>
          </a:r>
          <a:r>
            <a:rPr lang="en-US" sz="1600" kern="1200" dirty="0"/>
            <a:t> </a:t>
          </a:r>
          <a:r>
            <a:rPr lang="en-US" sz="1600" kern="1200" dirty="0" err="1"/>
            <a:t>ảnh</a:t>
          </a:r>
          <a:endParaRPr lang="en-US" sz="1600" kern="1200" dirty="0"/>
        </a:p>
      </dsp:txBody>
      <dsp:txXfrm>
        <a:off x="948" y="3679243"/>
        <a:ext cx="1554100" cy="474512"/>
      </dsp:txXfrm>
    </dsp:sp>
    <dsp:sp modelId="{757A33B9-91CA-458C-A0EB-A9CBF4453B00}">
      <dsp:nvSpPr>
        <dsp:cNvPr id="0" name=""/>
        <dsp:cNvSpPr/>
      </dsp:nvSpPr>
      <dsp:spPr>
        <a:xfrm>
          <a:off x="1555049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Xử</a:t>
          </a:r>
          <a:r>
            <a:rPr lang="en-US" sz="1600" kern="1200" dirty="0"/>
            <a:t> </a:t>
          </a:r>
          <a:r>
            <a:rPr lang="en-US" sz="1600" kern="1200" dirty="0" err="1"/>
            <a:t>lý</a:t>
          </a:r>
          <a:r>
            <a:rPr lang="en-US" sz="1600" kern="1200" dirty="0"/>
            <a:t> </a:t>
          </a:r>
          <a:r>
            <a:rPr lang="en-US" sz="1600" kern="1200" dirty="0" err="1"/>
            <a:t>ngôn</a:t>
          </a:r>
          <a:r>
            <a:rPr lang="en-US" sz="1600" kern="1200" dirty="0"/>
            <a:t> </a:t>
          </a:r>
          <a:r>
            <a:rPr lang="en-US" sz="1600" kern="1200" dirty="0" err="1"/>
            <a:t>ngữ</a:t>
          </a:r>
          <a:r>
            <a:rPr lang="en-US" sz="1600" kern="1200" dirty="0"/>
            <a:t> </a:t>
          </a:r>
          <a:r>
            <a:rPr lang="en-US" sz="1600" kern="1200" dirty="0" err="1"/>
            <a:t>tự</a:t>
          </a:r>
          <a:r>
            <a:rPr lang="en-US" sz="1600" kern="1200" dirty="0"/>
            <a:t> </a:t>
          </a:r>
          <a:r>
            <a:rPr lang="en-US" sz="1600" kern="1200" dirty="0" err="1"/>
            <a:t>nhiên</a:t>
          </a:r>
          <a:endParaRPr lang="en-US" sz="1600" kern="1200" dirty="0"/>
        </a:p>
      </dsp:txBody>
      <dsp:txXfrm>
        <a:off x="1555049" y="3679243"/>
        <a:ext cx="1554100" cy="474512"/>
      </dsp:txXfrm>
    </dsp:sp>
    <dsp:sp modelId="{5EE604CC-70DD-4D1F-B941-799FFF2C354F}">
      <dsp:nvSpPr>
        <dsp:cNvPr id="0" name=""/>
        <dsp:cNvSpPr/>
      </dsp:nvSpPr>
      <dsp:spPr>
        <a:xfrm>
          <a:off x="3109149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Xử</a:t>
          </a:r>
          <a:r>
            <a:rPr lang="en-US" sz="1600" kern="1200" dirty="0"/>
            <a:t> </a:t>
          </a:r>
          <a:r>
            <a:rPr lang="en-US" sz="1600" kern="1200" dirty="0" err="1"/>
            <a:t>lý</a:t>
          </a:r>
          <a:r>
            <a:rPr lang="en-US" sz="1600" kern="1200" dirty="0"/>
            <a:t> </a:t>
          </a:r>
          <a:r>
            <a:rPr lang="en-US" sz="1600" kern="1200" dirty="0" err="1"/>
            <a:t>tiếng</a:t>
          </a:r>
          <a:r>
            <a:rPr lang="en-US" sz="1600" kern="1200" dirty="0"/>
            <a:t> </a:t>
          </a:r>
          <a:r>
            <a:rPr lang="en-US" sz="1600" kern="1200" dirty="0" err="1"/>
            <a:t>nói</a:t>
          </a:r>
          <a:endParaRPr lang="en-US" sz="1600" kern="1200" dirty="0"/>
        </a:p>
      </dsp:txBody>
      <dsp:txXfrm>
        <a:off x="3109149" y="3679243"/>
        <a:ext cx="1554100" cy="474512"/>
      </dsp:txXfrm>
    </dsp:sp>
    <dsp:sp modelId="{C28E7A2F-CD0C-4A5A-8453-1ADAEDB9E611}">
      <dsp:nvSpPr>
        <dsp:cNvPr id="0" name=""/>
        <dsp:cNvSpPr/>
      </dsp:nvSpPr>
      <dsp:spPr>
        <a:xfrm>
          <a:off x="4663250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Thị</a:t>
          </a:r>
          <a:r>
            <a:rPr lang="en-US" sz="1600" kern="1200" dirty="0"/>
            <a:t> </a:t>
          </a:r>
          <a:r>
            <a:rPr lang="en-US" sz="1600" kern="1200" dirty="0" err="1"/>
            <a:t>giác</a:t>
          </a:r>
          <a:r>
            <a:rPr lang="en-US" sz="1600" kern="1200" dirty="0"/>
            <a:t> </a:t>
          </a:r>
          <a:r>
            <a:rPr lang="en-US" sz="1600" kern="1200" dirty="0" err="1"/>
            <a:t>máy</a:t>
          </a:r>
          <a:endParaRPr lang="en-US" sz="1600" kern="1200" dirty="0"/>
        </a:p>
      </dsp:txBody>
      <dsp:txXfrm>
        <a:off x="4663250" y="3679243"/>
        <a:ext cx="1554100" cy="474512"/>
      </dsp:txXfrm>
    </dsp:sp>
    <dsp:sp modelId="{A0DDB83E-C83C-45E9-B709-24AD0BAF4EBD}">
      <dsp:nvSpPr>
        <dsp:cNvPr id="0" name=""/>
        <dsp:cNvSpPr/>
      </dsp:nvSpPr>
      <dsp:spPr>
        <a:xfrm>
          <a:off x="6217350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Chuyên</a:t>
          </a:r>
          <a:r>
            <a:rPr lang="en-US" sz="1600" kern="1200" dirty="0"/>
            <a:t> </a:t>
          </a:r>
          <a:r>
            <a:rPr lang="en-US" sz="1600" kern="1200" dirty="0" err="1"/>
            <a:t>đề</a:t>
          </a:r>
          <a:r>
            <a:rPr lang="en-US" sz="1600" kern="1200" dirty="0"/>
            <a:t> </a:t>
          </a:r>
          <a:r>
            <a:rPr lang="en-US" sz="1600" kern="1200" dirty="0" err="1"/>
            <a:t>công</a:t>
          </a:r>
          <a:r>
            <a:rPr lang="en-US" sz="1600" kern="1200" dirty="0"/>
            <a:t> </a:t>
          </a:r>
          <a:r>
            <a:rPr lang="en-US" sz="1600" kern="1200" dirty="0" err="1"/>
            <a:t>nghệ</a:t>
          </a:r>
          <a:endParaRPr lang="en-US" sz="1600" kern="1200" dirty="0"/>
        </a:p>
      </dsp:txBody>
      <dsp:txXfrm>
        <a:off x="6217350" y="3679243"/>
        <a:ext cx="1554100" cy="474512"/>
      </dsp:txXfrm>
    </dsp:sp>
    <dsp:sp modelId="{ED4A1E4F-7163-4430-8FB7-5638E4106EC5}">
      <dsp:nvSpPr>
        <dsp:cNvPr id="0" name=""/>
        <dsp:cNvSpPr/>
      </dsp:nvSpPr>
      <dsp:spPr>
        <a:xfrm rot="10800000">
          <a:off x="0" y="1571787"/>
          <a:ext cx="7772400" cy="158652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Các</a:t>
          </a:r>
          <a:r>
            <a:rPr lang="en-US" sz="2000" b="1" kern="1200" dirty="0"/>
            <a:t> </a:t>
          </a:r>
          <a:r>
            <a:rPr lang="en-US" sz="2000" b="1" kern="1200" dirty="0" err="1"/>
            <a:t>môn</a:t>
          </a:r>
          <a:r>
            <a:rPr lang="en-US" sz="2000" b="1" kern="1200" dirty="0"/>
            <a:t> </a:t>
          </a:r>
          <a:r>
            <a:rPr lang="en-US" sz="2000" b="1" kern="1200" dirty="0" err="1"/>
            <a:t>chuyên</a:t>
          </a:r>
          <a:r>
            <a:rPr lang="en-US" sz="2000" b="1" kern="1200" dirty="0"/>
            <a:t> </a:t>
          </a:r>
          <a:r>
            <a:rPr lang="en-US" sz="2000" b="1" kern="1200" dirty="0" err="1"/>
            <a:t>ngành</a:t>
          </a:r>
          <a:endParaRPr lang="en-US" sz="2000" b="1" kern="1200" dirty="0"/>
        </a:p>
      </dsp:txBody>
      <dsp:txXfrm rot="-10800000">
        <a:off x="0" y="1571787"/>
        <a:ext cx="7772400" cy="556869"/>
      </dsp:txXfrm>
    </dsp:sp>
    <dsp:sp modelId="{FD9A2A02-A6C4-46BC-8868-86B5C085593B}">
      <dsp:nvSpPr>
        <dsp:cNvPr id="0" name=""/>
        <dsp:cNvSpPr/>
      </dsp:nvSpPr>
      <dsp:spPr>
        <a:xfrm>
          <a:off x="0" y="2128657"/>
          <a:ext cx="388619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Trí</a:t>
          </a:r>
          <a:r>
            <a:rPr lang="en-US" sz="1600" kern="1200" dirty="0"/>
            <a:t> </a:t>
          </a:r>
          <a:r>
            <a:rPr lang="en-US" sz="1600" kern="1200" dirty="0" err="1"/>
            <a:t>tuệ</a:t>
          </a:r>
          <a:r>
            <a:rPr lang="en-US" sz="1600" kern="1200" dirty="0"/>
            <a:t> </a:t>
          </a:r>
          <a:r>
            <a:rPr lang="en-US" sz="1600" kern="1200" dirty="0" err="1"/>
            <a:t>nhân</a:t>
          </a:r>
          <a:r>
            <a:rPr lang="en-US" sz="1600" kern="1200" dirty="0"/>
            <a:t> </a:t>
          </a:r>
          <a:r>
            <a:rPr lang="en-US" sz="1600" kern="1200" dirty="0" err="1"/>
            <a:t>tạo</a:t>
          </a:r>
          <a:endParaRPr lang="en-US" sz="1600" kern="1200" dirty="0"/>
        </a:p>
      </dsp:txBody>
      <dsp:txXfrm>
        <a:off x="0" y="2128657"/>
        <a:ext cx="3886199" cy="474370"/>
      </dsp:txXfrm>
    </dsp:sp>
    <dsp:sp modelId="{F5CB57C7-1696-41D7-9410-D6D769395BAE}">
      <dsp:nvSpPr>
        <dsp:cNvPr id="0" name=""/>
        <dsp:cNvSpPr/>
      </dsp:nvSpPr>
      <dsp:spPr>
        <a:xfrm>
          <a:off x="3886200" y="2128657"/>
          <a:ext cx="388619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Học</a:t>
          </a:r>
          <a:r>
            <a:rPr lang="en-US" sz="1600" kern="1200" dirty="0"/>
            <a:t> </a:t>
          </a:r>
          <a:r>
            <a:rPr lang="en-US" sz="1600" kern="1200" dirty="0" err="1"/>
            <a:t>máy</a:t>
          </a:r>
          <a:endParaRPr lang="en-US" sz="1600" kern="1200" dirty="0"/>
        </a:p>
      </dsp:txBody>
      <dsp:txXfrm>
        <a:off x="3886200" y="2128657"/>
        <a:ext cx="3886199" cy="474370"/>
      </dsp:txXfrm>
    </dsp:sp>
    <dsp:sp modelId="{157B8B30-CF55-4288-9586-5FD7975986D5}">
      <dsp:nvSpPr>
        <dsp:cNvPr id="0" name=""/>
        <dsp:cNvSpPr/>
      </dsp:nvSpPr>
      <dsp:spPr>
        <a:xfrm rot="10800000">
          <a:off x="0" y="737"/>
          <a:ext cx="7772400" cy="158652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Các</a:t>
          </a:r>
          <a:r>
            <a:rPr lang="en-US" sz="2000" b="1" kern="1200" dirty="0"/>
            <a:t> </a:t>
          </a:r>
          <a:r>
            <a:rPr lang="en-US" sz="2000" b="1" kern="1200" dirty="0" err="1"/>
            <a:t>môn</a:t>
          </a:r>
          <a:r>
            <a:rPr lang="en-US" sz="2000" b="1" kern="1200" dirty="0"/>
            <a:t> </a:t>
          </a:r>
          <a:r>
            <a:rPr lang="en-US" sz="2000" b="1" kern="1200" dirty="0" err="1"/>
            <a:t>cơ</a:t>
          </a:r>
          <a:r>
            <a:rPr lang="en-US" sz="2000" b="1" kern="1200" dirty="0"/>
            <a:t> </a:t>
          </a:r>
          <a:r>
            <a:rPr lang="en-US" sz="2000" b="1" kern="1200" dirty="0" err="1"/>
            <a:t>sở</a:t>
          </a:r>
          <a:endParaRPr lang="en-US" sz="2000" b="1" kern="1200" dirty="0"/>
        </a:p>
      </dsp:txBody>
      <dsp:txXfrm rot="-10800000">
        <a:off x="0" y="737"/>
        <a:ext cx="7772400" cy="556869"/>
      </dsp:txXfrm>
    </dsp:sp>
    <dsp:sp modelId="{969A1EE1-9CCB-4DEA-850B-CA3F22576B49}">
      <dsp:nvSpPr>
        <dsp:cNvPr id="0" name=""/>
        <dsp:cNvSpPr/>
      </dsp:nvSpPr>
      <dsp:spPr>
        <a:xfrm>
          <a:off x="3795" y="557607"/>
          <a:ext cx="258826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Tin </a:t>
          </a:r>
          <a:r>
            <a:rPr lang="en-US" sz="1600" kern="1200" dirty="0" err="1"/>
            <a:t>học</a:t>
          </a:r>
          <a:r>
            <a:rPr lang="en-US" sz="1600" kern="1200" dirty="0"/>
            <a:t> </a:t>
          </a:r>
          <a:r>
            <a:rPr lang="en-US" sz="1600" kern="1200" dirty="0" err="1"/>
            <a:t>cơ</a:t>
          </a:r>
          <a:r>
            <a:rPr lang="en-US" sz="1600" kern="1200" dirty="0"/>
            <a:t> </a:t>
          </a:r>
          <a:r>
            <a:rPr lang="en-US" sz="1600" kern="1200" dirty="0" err="1"/>
            <a:t>sở</a:t>
          </a:r>
          <a:r>
            <a:rPr lang="en-US" sz="1600" kern="1200" dirty="0"/>
            <a:t> 4</a:t>
          </a:r>
        </a:p>
      </dsp:txBody>
      <dsp:txXfrm>
        <a:off x="3795" y="557607"/>
        <a:ext cx="2588269" cy="474370"/>
      </dsp:txXfrm>
    </dsp:sp>
    <dsp:sp modelId="{49E68CBC-9519-464B-9645-DE5DC4854DB3}">
      <dsp:nvSpPr>
        <dsp:cNvPr id="0" name=""/>
        <dsp:cNvSpPr/>
      </dsp:nvSpPr>
      <dsp:spPr>
        <a:xfrm>
          <a:off x="2592065" y="557607"/>
          <a:ext cx="258826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Lập</a:t>
          </a:r>
          <a:r>
            <a:rPr lang="en-US" sz="1600" kern="1200" dirty="0"/>
            <a:t> </a:t>
          </a:r>
          <a:r>
            <a:rPr lang="en-US" sz="1600" kern="1200" dirty="0" err="1"/>
            <a:t>trình</a:t>
          </a:r>
          <a:r>
            <a:rPr lang="en-US" sz="1600" kern="1200" dirty="0"/>
            <a:t> </a:t>
          </a:r>
          <a:r>
            <a:rPr lang="en-US" sz="1600" kern="1200" dirty="0" err="1"/>
            <a:t>nâng</a:t>
          </a:r>
          <a:r>
            <a:rPr lang="en-US" sz="1600" kern="1200" dirty="0"/>
            <a:t> </a:t>
          </a:r>
          <a:r>
            <a:rPr lang="en-US" sz="1600" kern="1200" dirty="0" err="1"/>
            <a:t>cao</a:t>
          </a:r>
          <a:endParaRPr lang="en-US" sz="1600" kern="1200" dirty="0"/>
        </a:p>
      </dsp:txBody>
      <dsp:txXfrm>
        <a:off x="2592065" y="557607"/>
        <a:ext cx="2588269" cy="474370"/>
      </dsp:txXfrm>
    </dsp:sp>
    <dsp:sp modelId="{5125C7B1-2B2B-4C11-97BD-28938C00E2B5}">
      <dsp:nvSpPr>
        <dsp:cNvPr id="0" name=""/>
        <dsp:cNvSpPr/>
      </dsp:nvSpPr>
      <dsp:spPr>
        <a:xfrm>
          <a:off x="5180334" y="557607"/>
          <a:ext cx="258826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Cấu</a:t>
          </a:r>
          <a:r>
            <a:rPr lang="en-US" sz="1600" kern="1200" dirty="0"/>
            <a:t> </a:t>
          </a:r>
          <a:r>
            <a:rPr lang="en-US" sz="1600" kern="1200" dirty="0" err="1"/>
            <a:t>trúc</a:t>
          </a:r>
          <a:r>
            <a:rPr lang="en-US" sz="1600" kern="1200" dirty="0"/>
            <a:t> </a:t>
          </a:r>
          <a:r>
            <a:rPr lang="en-US" sz="1600" kern="1200" dirty="0" err="1"/>
            <a:t>dữ</a:t>
          </a:r>
          <a:r>
            <a:rPr lang="en-US" sz="1600" kern="1200" dirty="0"/>
            <a:t> </a:t>
          </a:r>
          <a:r>
            <a:rPr lang="en-US" sz="1600" kern="1200" dirty="0" err="1"/>
            <a:t>liệu</a:t>
          </a:r>
          <a:r>
            <a:rPr lang="en-US" sz="1600" kern="1200" dirty="0"/>
            <a:t> </a:t>
          </a:r>
          <a:r>
            <a:rPr lang="en-US" sz="1600" kern="1200" dirty="0" err="1"/>
            <a:t>và</a:t>
          </a:r>
          <a:r>
            <a:rPr lang="en-US" sz="1600" kern="1200" dirty="0"/>
            <a:t> </a:t>
          </a:r>
          <a:r>
            <a:rPr lang="en-US" sz="1600" kern="1200" dirty="0" err="1"/>
            <a:t>giải</a:t>
          </a:r>
          <a:r>
            <a:rPr lang="en-US" sz="1600" kern="1200" dirty="0"/>
            <a:t> </a:t>
          </a:r>
          <a:r>
            <a:rPr lang="en-US" sz="1600" kern="1200" dirty="0" err="1"/>
            <a:t>thuật</a:t>
          </a:r>
          <a:endParaRPr lang="en-US" sz="1600" kern="1200" dirty="0"/>
        </a:p>
      </dsp:txBody>
      <dsp:txXfrm>
        <a:off x="5180334" y="557607"/>
        <a:ext cx="2588269" cy="474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43EF6-780A-40F4-8D98-84320A622A90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321CD-DCEF-418F-B905-D57A75395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2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>
                <a:latin typeface="Arial" pitchFamily="34" charset="0"/>
                <a:ea typeface="ＭＳ Ｐゴシック" pitchFamily="34" charset="-128"/>
              </a:rPr>
              <a:t>Part 1: Introduction – Learn a bit about computer science  Slides 1-7  (Lecture) </a:t>
            </a:r>
          </a:p>
          <a:p>
            <a:pPr eaLnBrk="1" hangingPunct="1"/>
            <a:r>
              <a:rPr lang="en-US" b="1">
                <a:latin typeface="Arial" pitchFamily="34" charset="0"/>
                <a:ea typeface="ＭＳ Ｐゴシック" pitchFamily="34" charset="-128"/>
              </a:rPr>
              <a:t>Slide 5</a:t>
            </a:r>
          </a:p>
          <a:p>
            <a:pPr eaLnBrk="1" hangingPunct="1"/>
            <a:endParaRPr lang="en-US" b="1">
              <a:latin typeface="Arial" pitchFamily="34" charset="0"/>
              <a:ea typeface="ＭＳ Ｐゴシック" pitchFamily="34" charset="-128"/>
            </a:endParaRPr>
          </a:p>
          <a:p>
            <a:pPr eaLnBrk="1" hangingPunct="1"/>
            <a:r>
              <a:rPr lang="en-US">
                <a:latin typeface="Arial" pitchFamily="34" charset="0"/>
                <a:ea typeface="ＭＳ Ｐゴシック" pitchFamily="34" charset="-128"/>
              </a:rPr>
              <a:t>Say: </a:t>
            </a:r>
            <a:r>
              <a:rPr lang="en-US" i="1">
                <a:latin typeface="Arial" pitchFamily="34" charset="0"/>
                <a:ea typeface="ＭＳ Ｐゴシック" pitchFamily="34" charset="-128"/>
              </a:rPr>
              <a:t> Remember this Steve Jobs quote from the Code.org video? Can you imagine how programming a computer teaches you to think? </a:t>
            </a:r>
            <a:r>
              <a:rPr lang="en-US">
                <a:latin typeface="Arial" pitchFamily="34" charset="0"/>
                <a:ea typeface="ＭＳ Ｐゴシック" pitchFamily="34" charset="-128"/>
              </a:rPr>
              <a:t>[Kids respond]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30714DB-89D2-4B12-A512-9B634B8024ED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600200"/>
            <a:ext cx="73152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895600"/>
            <a:ext cx="7315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0414BD99-ADF8-4DC1-89C4-0FDFF04A73E3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60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7D74E-A680-4C2B-88D3-7BB88906914C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84BDB-F6B5-44E7-AB94-A1B51B56B5CF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4184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74976"/>
          </a:xfrm>
        </p:spPr>
        <p:txBody>
          <a:bodyPr/>
          <a:lstStyle>
            <a:lvl1pPr>
              <a:buFont typeface="Wingdings" pitchFamily="2" charset="2"/>
              <a:buChar char="Ø"/>
              <a:defRPr/>
            </a:lvl1pPr>
            <a:lvl2pPr>
              <a:buFont typeface="Wingdings" pitchFamily="2" charset="2"/>
              <a:buChar char="v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A4008-2D0F-438C-8CC2-8542D247D891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89F96-7D2A-4CF9-B92D-29ACE36A17CD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B8D70-F770-4FFA-AE07-F8126CC0720B}" type="datetime1">
              <a:rPr lang="en-US" smtClean="0"/>
              <a:t>8/22/2019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E5243-ACF1-462B-9042-DEE07BE8BF1D}" type="datetime1">
              <a:rPr lang="en-US" smtClean="0"/>
              <a:t>8/22/2019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FB189-AD30-492F-A52A-BB3D09370150}" type="datetime1">
              <a:rPr lang="en-US" smtClean="0"/>
              <a:t>8/22/2019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AA473-E8B8-48B7-BD35-18D2A14AA699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3090A-9D29-49BB-804F-7FFCB1AA433C}" type="datetime1">
              <a:rPr lang="en-US" smtClean="0"/>
              <a:t>8/22/2019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19200" y="1600200"/>
            <a:ext cx="5926138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fld id="{02AF0F28-7E10-441E-BA2F-E74448EB861E}" type="datetime1">
              <a:rPr lang="en-US" smtClean="0"/>
              <a:t>8/22/2019</a:t>
            </a:fld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172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qlong@vnu.edu.vn" TargetMode="External"/><Relationship Id="rId2" Type="http://schemas.openxmlformats.org/officeDocument/2006/relationships/hyperlink" Target="mailto:baoptm@vnu.edu.v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1066800" y="1784350"/>
            <a:ext cx="72390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en-US" altLang="en-US" sz="3600" b="1" dirty="0">
                <a:latin typeface="Apple Casual" charset="0"/>
              </a:rPr>
              <a:t>“</a:t>
            </a:r>
            <a:r>
              <a:rPr lang="en-US" sz="3600" b="1" dirty="0">
                <a:latin typeface="Apple Casual" charset="0"/>
              </a:rPr>
              <a:t>Everybody in the country should learn how to program a computer... Because it teaches you how to think.</a:t>
            </a:r>
            <a:r>
              <a:rPr lang="en-US" altLang="en-US" sz="3600" b="1" dirty="0">
                <a:latin typeface="Apple Casual" charset="0"/>
              </a:rPr>
              <a:t>”</a:t>
            </a:r>
            <a:endParaRPr lang="en-US" sz="3600" b="1" dirty="0">
              <a:latin typeface="Apple Casual" charset="0"/>
            </a:endParaRPr>
          </a:p>
          <a:p>
            <a:pPr algn="r" eaLnBrk="0" hangingPunct="0"/>
            <a:r>
              <a:rPr lang="en-US" sz="3600" b="1" dirty="0">
                <a:latin typeface="Apple Casual" charset="0"/>
              </a:rPr>
              <a:t>-Steve Jobs</a:t>
            </a:r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201960B-AA74-4197-A65A-35E3D64B2DAF}" type="slidenum">
              <a:rPr lang="en-US" sz="1400"/>
              <a:pPr/>
              <a:t>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673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6E411-0627-4E01-BBE7-7CAE86EB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474D8-6592-4447-8BF0-9042007CF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D583FC-1FEC-4444-8D5A-5FC16FE0D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7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KHMT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967427"/>
              </p:ext>
            </p:extLst>
          </p:nvPr>
        </p:nvGraphicFramePr>
        <p:xfrm>
          <a:off x="685800" y="1844675"/>
          <a:ext cx="77724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0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EC4FFF-6C69-4FE8-97A5-9B1F19DE2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8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Ưu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KHMT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Giảng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, </a:t>
            </a:r>
            <a:r>
              <a:rPr lang="en-US" dirty="0" err="1"/>
              <a:t>cố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ngành</a:t>
            </a:r>
            <a:endParaRPr lang="en-US" dirty="0"/>
          </a:p>
          <a:p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endParaRPr lang="en-US" dirty="0"/>
          </a:p>
          <a:p>
            <a:pPr lvl="1"/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bổng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doanh</a:t>
            </a:r>
            <a:r>
              <a:rPr lang="en-US" dirty="0"/>
              <a:t> </a:t>
            </a:r>
            <a:r>
              <a:rPr lang="en-US" dirty="0" err="1"/>
              <a:t>nghiệp</a:t>
            </a:r>
            <a:endParaRPr lang="en-US" dirty="0"/>
          </a:p>
          <a:p>
            <a:r>
              <a:rPr lang="en-US" dirty="0"/>
              <a:t>Seminar,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KHMT</a:t>
            </a:r>
          </a:p>
          <a:p>
            <a:pPr lvl="1"/>
            <a:r>
              <a:rPr lang="en-US" dirty="0"/>
              <a:t>PTN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tuệ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tạo</a:t>
            </a:r>
            <a:endParaRPr lang="en-US" dirty="0"/>
          </a:p>
          <a:p>
            <a:pPr lvl="1"/>
            <a:r>
              <a:rPr lang="en-US" dirty="0"/>
              <a:t>PTN T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ng</a:t>
            </a:r>
            <a:r>
              <a:rPr lang="vi-VN" dirty="0"/>
              <a:t>ư</a:t>
            </a:r>
            <a:r>
              <a:rPr lang="en-US" dirty="0" err="1"/>
              <a:t>ời</a:t>
            </a:r>
            <a:r>
              <a:rPr lang="en-US" dirty="0"/>
              <a:t> </a:t>
            </a:r>
            <a:r>
              <a:rPr lang="en-US" dirty="0" err="1"/>
              <a:t>máy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8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err="1"/>
              <a:t>Chú</a:t>
            </a:r>
            <a:r>
              <a:rPr lang="en-US" dirty="0"/>
              <a:t> ý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KHMT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cao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ngành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0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KHMT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: </a:t>
            </a:r>
            <a:r>
              <a:rPr lang="en-US" dirty="0" err="1"/>
              <a:t>Phòng</a:t>
            </a:r>
            <a:r>
              <a:rPr lang="en-US" dirty="0"/>
              <a:t> 315 – E3, 144 </a:t>
            </a:r>
            <a:r>
              <a:rPr lang="en-US" dirty="0" err="1"/>
              <a:t>Xuân</a:t>
            </a:r>
            <a:r>
              <a:rPr lang="en-US" dirty="0"/>
              <a:t> </a:t>
            </a:r>
            <a:r>
              <a:rPr lang="en-US" dirty="0" err="1"/>
              <a:t>thủy</a:t>
            </a:r>
            <a:r>
              <a:rPr lang="en-US" dirty="0"/>
              <a:t>,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, </a:t>
            </a:r>
            <a:r>
              <a:rPr lang="en-US" dirty="0" err="1"/>
              <a:t>Hà</a:t>
            </a:r>
            <a:r>
              <a:rPr lang="en-US" dirty="0"/>
              <a:t> </a:t>
            </a:r>
            <a:r>
              <a:rPr lang="en-US" dirty="0" err="1"/>
              <a:t>nội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: (024)3754-7812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Website: http://fit.uet.vnu.edu.vn/gioi-thieu/cac-bo-mon/bo-mon-khoa-hoc-may-tinh/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7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đăng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</a:t>
            </a:r>
            <a:r>
              <a:rPr lang="en-US" dirty="0" err="1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đăng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ở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 CNTT – </a:t>
            </a:r>
            <a:r>
              <a:rPr lang="en-US" dirty="0" err="1"/>
              <a:t>Phòng</a:t>
            </a:r>
            <a:r>
              <a:rPr lang="en-US" dirty="0"/>
              <a:t> 303 –E3, </a:t>
            </a:r>
            <a:r>
              <a:rPr lang="en-US" dirty="0" err="1"/>
              <a:t>Trường</a:t>
            </a:r>
            <a:r>
              <a:rPr lang="en-US" dirty="0"/>
              <a:t> ĐHCN</a:t>
            </a:r>
          </a:p>
          <a:p>
            <a:pPr lvl="1"/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Mai </a:t>
            </a:r>
            <a:r>
              <a:rPr lang="en-US" dirty="0" err="1"/>
              <a:t>Bảo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Email: </a:t>
            </a:r>
            <a:r>
              <a:rPr lang="en-US" dirty="0">
                <a:hlinkClick r:id="rId2"/>
              </a:rPr>
              <a:t>baoptm@vnu.edu.vn</a:t>
            </a:r>
            <a:endParaRPr lang="en-US" dirty="0"/>
          </a:p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cán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– </a:t>
            </a:r>
            <a:r>
              <a:rPr lang="en-US" dirty="0" err="1"/>
              <a:t>Phòng</a:t>
            </a:r>
            <a:r>
              <a:rPr lang="en-US" dirty="0"/>
              <a:t> 315 – E3, </a:t>
            </a:r>
            <a:r>
              <a:rPr lang="en-US" dirty="0" err="1"/>
              <a:t>Trường</a:t>
            </a:r>
            <a:r>
              <a:rPr lang="en-US" dirty="0"/>
              <a:t> ĐHCN</a:t>
            </a:r>
          </a:p>
          <a:p>
            <a:pPr lvl="1"/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thầy</a:t>
            </a:r>
            <a:r>
              <a:rPr lang="en-US" dirty="0"/>
              <a:t> </a:t>
            </a:r>
            <a:r>
              <a:rPr lang="en-US" dirty="0" err="1"/>
              <a:t>Trần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Long:</a:t>
            </a:r>
          </a:p>
          <a:p>
            <a:pPr lvl="2"/>
            <a:r>
              <a:rPr lang="en-US" dirty="0"/>
              <a:t>Email: </a:t>
            </a:r>
            <a:r>
              <a:rPr lang="en-US" dirty="0">
                <a:hlinkClick r:id="rId3"/>
              </a:rPr>
              <a:t>tqlong@vnu.edu.vn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8/22/2019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76600"/>
            <a:ext cx="7772400" cy="990600"/>
          </a:xfrm>
        </p:spPr>
        <p:txBody>
          <a:bodyPr/>
          <a:lstStyle/>
          <a:p>
            <a:r>
              <a:rPr lang="en-US" sz="4800" dirty="0" err="1"/>
              <a:t>Cảm</a:t>
            </a:r>
            <a:r>
              <a:rPr lang="en-US" sz="4800" dirty="0"/>
              <a:t> </a:t>
            </a:r>
            <a:r>
              <a:rPr lang="en-US" sz="4800" dirty="0" err="1"/>
              <a:t>ơn</a:t>
            </a:r>
            <a:r>
              <a:rPr lang="en-US" sz="4800" dirty="0"/>
              <a:t> </a:t>
            </a:r>
            <a:r>
              <a:rPr lang="en-US" sz="4800" dirty="0" err="1"/>
              <a:t>đã</a:t>
            </a:r>
            <a:r>
              <a:rPr lang="en-US" sz="4800" dirty="0"/>
              <a:t> </a:t>
            </a:r>
            <a:r>
              <a:rPr lang="en-US" sz="4800" dirty="0" err="1"/>
              <a:t>lắng</a:t>
            </a:r>
            <a:r>
              <a:rPr lang="en-US" sz="4800" dirty="0"/>
              <a:t> </a:t>
            </a:r>
            <a:r>
              <a:rPr lang="en-US" sz="4800" dirty="0" err="1"/>
              <a:t>nghe</a:t>
            </a:r>
            <a:endParaRPr lang="en-US" sz="4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90225"/>
      </p:ext>
    </p:extLst>
  </p:cSld>
  <p:clrMapOvr>
    <a:masterClrMapping/>
  </p:clrMapOvr>
</p:sld>
</file>

<file path=ppt/theme/theme1.xml><?xml version="1.0" encoding="utf-8"?>
<a:theme xmlns:a="http://schemas.openxmlformats.org/drawingml/2006/main" name="Koi">
  <a:themeElements>
    <a:clrScheme name="Koi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B8CFFB"/>
      </a:accent1>
      <a:accent2>
        <a:srgbClr val="DF8F74"/>
      </a:accent2>
      <a:accent3>
        <a:srgbClr val="F8F7EF"/>
      </a:accent3>
      <a:accent4>
        <a:srgbClr val="202064"/>
      </a:accent4>
      <a:accent5>
        <a:srgbClr val="D8E4FD"/>
      </a:accent5>
      <a:accent6>
        <a:srgbClr val="CA8168"/>
      </a:accent6>
      <a:hlink>
        <a:srgbClr val="7F97C2"/>
      </a:hlink>
      <a:folHlink>
        <a:srgbClr val="8BBE82"/>
      </a:folHlink>
    </a:clrScheme>
    <a:fontScheme name="Koi">
      <a:majorFont>
        <a:latin typeface="Helvetica"/>
        <a:ea typeface="ＭＳ Ｐゴシック"/>
        <a:cs typeface="ＭＳ Ｐゴシック"/>
      </a:majorFont>
      <a:minorFont>
        <a:latin typeface="Helvetic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Koi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2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lecture-template</Template>
  <TotalTime>1206</TotalTime>
  <Words>351</Words>
  <Application>Microsoft Office PowerPoint</Application>
  <PresentationFormat>On-screen Show (4:3)</PresentationFormat>
  <Paragraphs>60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Apple Casual</vt:lpstr>
      <vt:lpstr>Arial</vt:lpstr>
      <vt:lpstr>Calibri</vt:lpstr>
      <vt:lpstr>Helvetica</vt:lpstr>
      <vt:lpstr>Wingdings</vt:lpstr>
      <vt:lpstr>Koi</vt:lpstr>
      <vt:lpstr>PowerPoint Presentation</vt:lpstr>
      <vt:lpstr>PowerPoint Presentation</vt:lpstr>
      <vt:lpstr>Các học phần thuộc ngành KHMT</vt:lpstr>
      <vt:lpstr>PowerPoint Presentation</vt:lpstr>
      <vt:lpstr>Ưu điểm khi học ngành KHMT</vt:lpstr>
      <vt:lpstr>Chú ý khi học ngành KHMT</vt:lpstr>
      <vt:lpstr>Thông tin Bộ môn KHMT</vt:lpstr>
      <vt:lpstr>Cách thức đăng ký ngành học</vt:lpstr>
      <vt:lpstr>Cảm ơn đã lắng nghe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Bộ môn Khoa học máy tính</dc:title>
  <dc:creator>john</dc:creator>
  <cp:lastModifiedBy>Long Tran</cp:lastModifiedBy>
  <cp:revision>149</cp:revision>
  <dcterms:created xsi:type="dcterms:W3CDTF">2015-09-01T04:12:26Z</dcterms:created>
  <dcterms:modified xsi:type="dcterms:W3CDTF">2019-08-22T05:45:55Z</dcterms:modified>
</cp:coreProperties>
</file>