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90" r:id="rId4"/>
    <p:sldId id="264" r:id="rId5"/>
    <p:sldId id="259" r:id="rId6"/>
    <p:sldId id="282" r:id="rId7"/>
    <p:sldId id="283" r:id="rId8"/>
    <p:sldId id="284" r:id="rId9"/>
    <p:sldId id="285" r:id="rId10"/>
    <p:sldId id="280" r:id="rId11"/>
    <p:sldId id="281" r:id="rId12"/>
    <p:sldId id="291" r:id="rId13"/>
    <p:sldId id="292" r:id="rId14"/>
    <p:sldId id="286" r:id="rId15"/>
    <p:sldId id="287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591"/>
  </p:normalViewPr>
  <p:slideViewPr>
    <p:cSldViewPr>
      <p:cViewPr varScale="1">
        <p:scale>
          <a:sx n="112" d="100"/>
          <a:sy n="112" d="100"/>
        </p:scale>
        <p:origin x="5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1FBB7-B52E-2F4E-8410-02C58DF33C0C}" type="doc">
      <dgm:prSet loTypeId="urn:microsoft.com/office/officeart/2005/8/layout/funnel1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CC1B86-5172-0B49-B93A-5FA73D641AFE}">
      <dgm:prSet phldrT="[Text]"/>
      <dgm:spPr/>
      <dgm:t>
        <a:bodyPr/>
        <a:lstStyle/>
        <a:p>
          <a:r>
            <a:rPr lang="en-US" b="1" dirty="0"/>
            <a:t>Cloud-based services</a:t>
          </a:r>
        </a:p>
      </dgm:t>
    </dgm:pt>
    <dgm:pt modelId="{49C4E251-1E5D-134E-91F3-350A0A3991EC}" type="parTrans" cxnId="{D00F5F14-AC38-AC43-8F78-643C7F297D91}">
      <dgm:prSet/>
      <dgm:spPr/>
      <dgm:t>
        <a:bodyPr/>
        <a:lstStyle/>
        <a:p>
          <a:endParaRPr lang="en-US"/>
        </a:p>
      </dgm:t>
    </dgm:pt>
    <dgm:pt modelId="{83A566DB-3795-4A44-8259-97AABFFF75FC}" type="sibTrans" cxnId="{D00F5F14-AC38-AC43-8F78-643C7F297D91}">
      <dgm:prSet/>
      <dgm:spPr/>
      <dgm:t>
        <a:bodyPr/>
        <a:lstStyle/>
        <a:p>
          <a:endParaRPr lang="en-US"/>
        </a:p>
      </dgm:t>
    </dgm:pt>
    <dgm:pt modelId="{B78684C8-39FD-0844-B559-0C8C224AF259}">
      <dgm:prSet phldrT="[Text]"/>
      <dgm:spPr/>
      <dgm:t>
        <a:bodyPr/>
        <a:lstStyle/>
        <a:p>
          <a:r>
            <a:rPr lang="en-US" b="1" dirty="0"/>
            <a:t>Internet of things</a:t>
          </a:r>
        </a:p>
      </dgm:t>
    </dgm:pt>
    <dgm:pt modelId="{4C8A5136-F04B-674C-AFAB-2EC02D266A8F}" type="parTrans" cxnId="{19AD901B-5E52-C347-A0CF-3C6066F38E75}">
      <dgm:prSet/>
      <dgm:spPr/>
      <dgm:t>
        <a:bodyPr/>
        <a:lstStyle/>
        <a:p>
          <a:endParaRPr lang="en-US"/>
        </a:p>
      </dgm:t>
    </dgm:pt>
    <dgm:pt modelId="{DBAC6B53-A42C-0A42-9A1B-48C5FDF3D095}" type="sibTrans" cxnId="{19AD901B-5E52-C347-A0CF-3C6066F38E75}">
      <dgm:prSet/>
      <dgm:spPr/>
      <dgm:t>
        <a:bodyPr/>
        <a:lstStyle/>
        <a:p>
          <a:endParaRPr lang="en-US"/>
        </a:p>
      </dgm:t>
    </dgm:pt>
    <dgm:pt modelId="{1BE5B596-450A-9C4A-A879-3D48A004162D}">
      <dgm:prSet phldrT="[Text]"/>
      <dgm:spPr/>
      <dgm:t>
        <a:bodyPr/>
        <a:lstStyle/>
        <a:p>
          <a:r>
            <a:rPr lang="en-US" b="1" dirty="0"/>
            <a:t>Smart Home/City</a:t>
          </a:r>
        </a:p>
      </dgm:t>
    </dgm:pt>
    <dgm:pt modelId="{61A10B76-AFF1-5A4F-8986-FE2596798855}" type="parTrans" cxnId="{5F0108DC-0F51-1842-B9FD-25AE306D8B43}">
      <dgm:prSet/>
      <dgm:spPr/>
      <dgm:t>
        <a:bodyPr/>
        <a:lstStyle/>
        <a:p>
          <a:endParaRPr lang="en-US"/>
        </a:p>
      </dgm:t>
    </dgm:pt>
    <dgm:pt modelId="{86C26F13-598F-2A46-A20B-8AB0D5BF9737}" type="sibTrans" cxnId="{5F0108DC-0F51-1842-B9FD-25AE306D8B43}">
      <dgm:prSet/>
      <dgm:spPr/>
      <dgm:t>
        <a:bodyPr/>
        <a:lstStyle/>
        <a:p>
          <a:endParaRPr lang="en-US"/>
        </a:p>
      </dgm:t>
    </dgm:pt>
    <dgm:pt modelId="{C2378305-4653-D64F-AD2C-139172C16624}">
      <dgm:prSet phldrT="[Text]" custT="1"/>
      <dgm:spPr/>
      <dgm:t>
        <a:bodyPr/>
        <a:lstStyle/>
        <a:p>
          <a:r>
            <a:rPr lang="en-US" sz="2400" b="1" i="1" dirty="0"/>
            <a:t>End user services</a:t>
          </a:r>
        </a:p>
      </dgm:t>
    </dgm:pt>
    <dgm:pt modelId="{25652EB2-43FB-D94E-A394-C1827D1DAB58}" type="parTrans" cxnId="{5249B878-0946-544E-AA8B-033FF1E19F2B}">
      <dgm:prSet/>
      <dgm:spPr/>
      <dgm:t>
        <a:bodyPr/>
        <a:lstStyle/>
        <a:p>
          <a:endParaRPr lang="en-US"/>
        </a:p>
      </dgm:t>
    </dgm:pt>
    <dgm:pt modelId="{C7874750-081F-C246-8520-6797A96465C0}" type="sibTrans" cxnId="{5249B878-0946-544E-AA8B-033FF1E19F2B}">
      <dgm:prSet/>
      <dgm:spPr/>
      <dgm:t>
        <a:bodyPr/>
        <a:lstStyle/>
        <a:p>
          <a:endParaRPr lang="en-US"/>
        </a:p>
      </dgm:t>
    </dgm:pt>
    <dgm:pt modelId="{E140E649-0E69-DD48-AB51-3B852B69B8D9}" type="pres">
      <dgm:prSet presAssocID="{D0B1FBB7-B52E-2F4E-8410-02C58DF33C0C}" presName="Name0" presStyleCnt="0">
        <dgm:presLayoutVars>
          <dgm:chMax val="4"/>
          <dgm:resizeHandles val="exact"/>
        </dgm:presLayoutVars>
      </dgm:prSet>
      <dgm:spPr/>
    </dgm:pt>
    <dgm:pt modelId="{802388AC-44F9-1045-8ACA-EB94675C3F29}" type="pres">
      <dgm:prSet presAssocID="{D0B1FBB7-B52E-2F4E-8410-02C58DF33C0C}" presName="ellipse" presStyleLbl="trBgShp" presStyleIdx="0" presStyleCnt="1"/>
      <dgm:spPr/>
    </dgm:pt>
    <dgm:pt modelId="{1B08C806-3078-6A4B-B22D-914F455BAA3C}" type="pres">
      <dgm:prSet presAssocID="{D0B1FBB7-B52E-2F4E-8410-02C58DF33C0C}" presName="arrow1" presStyleLbl="fgShp" presStyleIdx="0" presStyleCnt="1"/>
      <dgm:spPr/>
    </dgm:pt>
    <dgm:pt modelId="{BFCE4CD4-1970-8442-BBBD-BFCD1942676A}" type="pres">
      <dgm:prSet presAssocID="{D0B1FBB7-B52E-2F4E-8410-02C58DF33C0C}" presName="rectangle" presStyleLbl="revTx" presStyleIdx="0" presStyleCnt="1" custLinFactNeighborY="-16087">
        <dgm:presLayoutVars>
          <dgm:bulletEnabled val="1"/>
        </dgm:presLayoutVars>
      </dgm:prSet>
      <dgm:spPr/>
    </dgm:pt>
    <dgm:pt modelId="{AE2A733C-30C8-0E49-9F38-970BD893682E}" type="pres">
      <dgm:prSet presAssocID="{B78684C8-39FD-0844-B559-0C8C224AF259}" presName="item1" presStyleLbl="node1" presStyleIdx="0" presStyleCnt="3">
        <dgm:presLayoutVars>
          <dgm:bulletEnabled val="1"/>
        </dgm:presLayoutVars>
      </dgm:prSet>
      <dgm:spPr/>
    </dgm:pt>
    <dgm:pt modelId="{52E13F1E-C4B1-F847-A82E-32B036AA1446}" type="pres">
      <dgm:prSet presAssocID="{1BE5B596-450A-9C4A-A879-3D48A004162D}" presName="item2" presStyleLbl="node1" presStyleIdx="1" presStyleCnt="3" custLinFactNeighborY="-10666">
        <dgm:presLayoutVars>
          <dgm:bulletEnabled val="1"/>
        </dgm:presLayoutVars>
      </dgm:prSet>
      <dgm:spPr/>
    </dgm:pt>
    <dgm:pt modelId="{803CCADC-F736-B247-BE3F-437253F8ABD2}" type="pres">
      <dgm:prSet presAssocID="{C2378305-4653-D64F-AD2C-139172C16624}" presName="item3" presStyleLbl="node1" presStyleIdx="2" presStyleCnt="3" custLinFactNeighborX="4849">
        <dgm:presLayoutVars>
          <dgm:bulletEnabled val="1"/>
        </dgm:presLayoutVars>
      </dgm:prSet>
      <dgm:spPr/>
    </dgm:pt>
    <dgm:pt modelId="{A4B59F5E-B30A-184E-A1B9-F9F8FD0216FB}" type="pres">
      <dgm:prSet presAssocID="{D0B1FBB7-B52E-2F4E-8410-02C58DF33C0C}" presName="funnel" presStyleLbl="trAlignAcc1" presStyleIdx="0" presStyleCnt="1"/>
      <dgm:spPr/>
    </dgm:pt>
  </dgm:ptLst>
  <dgm:cxnLst>
    <dgm:cxn modelId="{D00F5F14-AC38-AC43-8F78-643C7F297D91}" srcId="{D0B1FBB7-B52E-2F4E-8410-02C58DF33C0C}" destId="{2CCC1B86-5172-0B49-B93A-5FA73D641AFE}" srcOrd="0" destOrd="0" parTransId="{49C4E251-1E5D-134E-91F3-350A0A3991EC}" sibTransId="{83A566DB-3795-4A44-8259-97AABFFF75FC}"/>
    <dgm:cxn modelId="{19AD901B-5E52-C347-A0CF-3C6066F38E75}" srcId="{D0B1FBB7-B52E-2F4E-8410-02C58DF33C0C}" destId="{B78684C8-39FD-0844-B559-0C8C224AF259}" srcOrd="1" destOrd="0" parTransId="{4C8A5136-F04B-674C-AFAB-2EC02D266A8F}" sibTransId="{DBAC6B53-A42C-0A42-9A1B-48C5FDF3D095}"/>
    <dgm:cxn modelId="{E658C94F-F6BF-AF41-8298-D8AC994D589C}" type="presOf" srcId="{C2378305-4653-D64F-AD2C-139172C16624}" destId="{BFCE4CD4-1970-8442-BBBD-BFCD1942676A}" srcOrd="0" destOrd="0" presId="urn:microsoft.com/office/officeart/2005/8/layout/funnel1"/>
    <dgm:cxn modelId="{C971D370-981C-2F4C-9BF9-37777CB3616E}" type="presOf" srcId="{2CCC1B86-5172-0B49-B93A-5FA73D641AFE}" destId="{803CCADC-F736-B247-BE3F-437253F8ABD2}" srcOrd="0" destOrd="0" presId="urn:microsoft.com/office/officeart/2005/8/layout/funnel1"/>
    <dgm:cxn modelId="{5249B878-0946-544E-AA8B-033FF1E19F2B}" srcId="{D0B1FBB7-B52E-2F4E-8410-02C58DF33C0C}" destId="{C2378305-4653-D64F-AD2C-139172C16624}" srcOrd="3" destOrd="0" parTransId="{25652EB2-43FB-D94E-A394-C1827D1DAB58}" sibTransId="{C7874750-081F-C246-8520-6797A96465C0}"/>
    <dgm:cxn modelId="{F6EFCE9E-1DC2-B542-914E-1A0925D53BD3}" type="presOf" srcId="{B78684C8-39FD-0844-B559-0C8C224AF259}" destId="{52E13F1E-C4B1-F847-A82E-32B036AA1446}" srcOrd="0" destOrd="0" presId="urn:microsoft.com/office/officeart/2005/8/layout/funnel1"/>
    <dgm:cxn modelId="{271727A1-1FF2-C242-8EDC-E403217B7271}" type="presOf" srcId="{D0B1FBB7-B52E-2F4E-8410-02C58DF33C0C}" destId="{E140E649-0E69-DD48-AB51-3B852B69B8D9}" srcOrd="0" destOrd="0" presId="urn:microsoft.com/office/officeart/2005/8/layout/funnel1"/>
    <dgm:cxn modelId="{5F0108DC-0F51-1842-B9FD-25AE306D8B43}" srcId="{D0B1FBB7-B52E-2F4E-8410-02C58DF33C0C}" destId="{1BE5B596-450A-9C4A-A879-3D48A004162D}" srcOrd="2" destOrd="0" parTransId="{61A10B76-AFF1-5A4F-8986-FE2596798855}" sibTransId="{86C26F13-598F-2A46-A20B-8AB0D5BF9737}"/>
    <dgm:cxn modelId="{DCF322EF-9085-3149-91EA-9B1EEA400559}" type="presOf" srcId="{1BE5B596-450A-9C4A-A879-3D48A004162D}" destId="{AE2A733C-30C8-0E49-9F38-970BD893682E}" srcOrd="0" destOrd="0" presId="urn:microsoft.com/office/officeart/2005/8/layout/funnel1"/>
    <dgm:cxn modelId="{D6D84EE1-1FA0-684B-8052-FC4E27319C5B}" type="presParOf" srcId="{E140E649-0E69-DD48-AB51-3B852B69B8D9}" destId="{802388AC-44F9-1045-8ACA-EB94675C3F29}" srcOrd="0" destOrd="0" presId="urn:microsoft.com/office/officeart/2005/8/layout/funnel1"/>
    <dgm:cxn modelId="{2F691C40-5217-7E4C-8629-0E82A703EF83}" type="presParOf" srcId="{E140E649-0E69-DD48-AB51-3B852B69B8D9}" destId="{1B08C806-3078-6A4B-B22D-914F455BAA3C}" srcOrd="1" destOrd="0" presId="urn:microsoft.com/office/officeart/2005/8/layout/funnel1"/>
    <dgm:cxn modelId="{3B2E5C20-ABC6-5944-A1F0-0A615F42D8D0}" type="presParOf" srcId="{E140E649-0E69-DD48-AB51-3B852B69B8D9}" destId="{BFCE4CD4-1970-8442-BBBD-BFCD1942676A}" srcOrd="2" destOrd="0" presId="urn:microsoft.com/office/officeart/2005/8/layout/funnel1"/>
    <dgm:cxn modelId="{E229C780-A33F-8140-88F7-594F28714052}" type="presParOf" srcId="{E140E649-0E69-DD48-AB51-3B852B69B8D9}" destId="{AE2A733C-30C8-0E49-9F38-970BD893682E}" srcOrd="3" destOrd="0" presId="urn:microsoft.com/office/officeart/2005/8/layout/funnel1"/>
    <dgm:cxn modelId="{26D1338A-E89D-6242-BC66-E71B78EE0B0A}" type="presParOf" srcId="{E140E649-0E69-DD48-AB51-3B852B69B8D9}" destId="{52E13F1E-C4B1-F847-A82E-32B036AA1446}" srcOrd="4" destOrd="0" presId="urn:microsoft.com/office/officeart/2005/8/layout/funnel1"/>
    <dgm:cxn modelId="{2BDF3238-415D-3045-8B38-C00F1F928F0E}" type="presParOf" srcId="{E140E649-0E69-DD48-AB51-3B852B69B8D9}" destId="{803CCADC-F736-B247-BE3F-437253F8ABD2}" srcOrd="5" destOrd="0" presId="urn:microsoft.com/office/officeart/2005/8/layout/funnel1"/>
    <dgm:cxn modelId="{E77DF82B-B9E7-2447-AA94-541CE8CD9BBF}" type="presParOf" srcId="{E140E649-0E69-DD48-AB51-3B852B69B8D9}" destId="{A4B59F5E-B30A-184E-A1B9-F9F8FD0216F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B3E83-95FA-DF40-B43B-A88FB1AF3916}" type="doc">
      <dgm:prSet loTypeId="urn:microsoft.com/office/officeart/2005/8/layout/cycle7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3F5D5B-5D7E-C04A-8968-84D6885AC5D6}">
      <dgm:prSet phldrT="[Text]" custT="1"/>
      <dgm:spPr/>
      <dgm:t>
        <a:bodyPr/>
        <a:lstStyle/>
        <a:p>
          <a:r>
            <a:rPr lang="en-US" sz="2000" b="1" dirty="0"/>
            <a:t>Next-generation Internet architecture</a:t>
          </a:r>
        </a:p>
      </dgm:t>
    </dgm:pt>
    <dgm:pt modelId="{FC05E684-69EE-2B44-A3B7-2AAD68D16DF1}" type="parTrans" cxnId="{EACBDBAB-5ED7-5E49-9015-7EF1128EAE2B}">
      <dgm:prSet/>
      <dgm:spPr/>
      <dgm:t>
        <a:bodyPr/>
        <a:lstStyle/>
        <a:p>
          <a:endParaRPr lang="en-US" b="1"/>
        </a:p>
      </dgm:t>
    </dgm:pt>
    <dgm:pt modelId="{F9D7BB3F-9A0B-B044-ABEC-502E3F04BB19}" type="sibTrans" cxnId="{EACBDBAB-5ED7-5E49-9015-7EF1128EAE2B}">
      <dgm:prSet/>
      <dgm:spPr/>
      <dgm:t>
        <a:bodyPr/>
        <a:lstStyle/>
        <a:p>
          <a:endParaRPr lang="en-US" b="1"/>
        </a:p>
      </dgm:t>
    </dgm:pt>
    <dgm:pt modelId="{E2EA3D3D-5897-284D-82BF-88A9260FCEB2}">
      <dgm:prSet phldrT="[Text]" custT="1"/>
      <dgm:spPr/>
      <dgm:t>
        <a:bodyPr/>
        <a:lstStyle/>
        <a:p>
          <a:r>
            <a:rPr lang="en-US" sz="2000" b="1" dirty="0"/>
            <a:t>Peer-to-peer networking</a:t>
          </a:r>
        </a:p>
      </dgm:t>
    </dgm:pt>
    <dgm:pt modelId="{189E1B56-8831-F640-9303-666B60A8155F}" type="parTrans" cxnId="{ABD644FA-F98D-E243-8B59-63D237B9D335}">
      <dgm:prSet/>
      <dgm:spPr/>
      <dgm:t>
        <a:bodyPr/>
        <a:lstStyle/>
        <a:p>
          <a:endParaRPr lang="en-US" b="1"/>
        </a:p>
      </dgm:t>
    </dgm:pt>
    <dgm:pt modelId="{46B21216-22E6-CC4B-AE0E-338ECA0556AF}" type="sibTrans" cxnId="{ABD644FA-F98D-E243-8B59-63D237B9D335}">
      <dgm:prSet/>
      <dgm:spPr/>
      <dgm:t>
        <a:bodyPr/>
        <a:lstStyle/>
        <a:p>
          <a:endParaRPr lang="en-US" b="1"/>
        </a:p>
      </dgm:t>
    </dgm:pt>
    <dgm:pt modelId="{C8216E24-FE3E-D244-9348-2DE39524F79B}">
      <dgm:prSet phldrT="[Text]" custT="1"/>
      <dgm:spPr/>
      <dgm:t>
        <a:bodyPr/>
        <a:lstStyle/>
        <a:p>
          <a:r>
            <a:rPr lang="en-US" sz="2000" b="1" dirty="0"/>
            <a:t>Over-The-Top services</a:t>
          </a:r>
        </a:p>
      </dgm:t>
    </dgm:pt>
    <dgm:pt modelId="{81B13D15-68C1-A94D-AADF-1D7E75CED5B9}" type="parTrans" cxnId="{08845FF6-D3B1-0D45-B30E-2FB7F5FAF246}">
      <dgm:prSet/>
      <dgm:spPr/>
      <dgm:t>
        <a:bodyPr/>
        <a:lstStyle/>
        <a:p>
          <a:endParaRPr lang="en-US" b="1"/>
        </a:p>
      </dgm:t>
    </dgm:pt>
    <dgm:pt modelId="{AA8875D1-6789-BC49-ADB4-C3EED82424F5}" type="sibTrans" cxnId="{08845FF6-D3B1-0D45-B30E-2FB7F5FAF246}">
      <dgm:prSet/>
      <dgm:spPr/>
      <dgm:t>
        <a:bodyPr/>
        <a:lstStyle/>
        <a:p>
          <a:endParaRPr lang="en-US" b="1"/>
        </a:p>
      </dgm:t>
    </dgm:pt>
    <dgm:pt modelId="{F0E1C413-A559-A344-BF2E-0A85B5B08FC7}" type="pres">
      <dgm:prSet presAssocID="{413B3E83-95FA-DF40-B43B-A88FB1AF3916}" presName="Name0" presStyleCnt="0">
        <dgm:presLayoutVars>
          <dgm:dir/>
          <dgm:resizeHandles val="exact"/>
        </dgm:presLayoutVars>
      </dgm:prSet>
      <dgm:spPr/>
    </dgm:pt>
    <dgm:pt modelId="{6CD3FE5A-5C06-7A46-9966-37A752FDBAB8}" type="pres">
      <dgm:prSet presAssocID="{AB3F5D5B-5D7E-C04A-8968-84D6885AC5D6}" presName="node" presStyleLbl="node1" presStyleIdx="0" presStyleCnt="3" custScaleX="136079" custScaleY="117803">
        <dgm:presLayoutVars>
          <dgm:bulletEnabled val="1"/>
        </dgm:presLayoutVars>
      </dgm:prSet>
      <dgm:spPr/>
    </dgm:pt>
    <dgm:pt modelId="{3BC57D5B-0014-3048-B149-FAE0AB59805F}" type="pres">
      <dgm:prSet presAssocID="{F9D7BB3F-9A0B-B044-ABEC-502E3F04BB19}" presName="sibTrans" presStyleLbl="sibTrans2D1" presStyleIdx="0" presStyleCnt="3"/>
      <dgm:spPr/>
    </dgm:pt>
    <dgm:pt modelId="{F5F4E3FA-E4DA-8F48-800F-52B7340FB33A}" type="pres">
      <dgm:prSet presAssocID="{F9D7BB3F-9A0B-B044-ABEC-502E3F04BB19}" presName="connectorText" presStyleLbl="sibTrans2D1" presStyleIdx="0" presStyleCnt="3"/>
      <dgm:spPr/>
    </dgm:pt>
    <dgm:pt modelId="{93E448FC-13A2-4342-87BA-8E975F71C929}" type="pres">
      <dgm:prSet presAssocID="{E2EA3D3D-5897-284D-82BF-88A9260FCEB2}" presName="node" presStyleLbl="node1" presStyleIdx="1" presStyleCnt="3" custScaleX="127110" custScaleY="123319" custRadScaleRad="111838" custRadScaleInc="-5740">
        <dgm:presLayoutVars>
          <dgm:bulletEnabled val="1"/>
        </dgm:presLayoutVars>
      </dgm:prSet>
      <dgm:spPr/>
    </dgm:pt>
    <dgm:pt modelId="{24765D23-8BFD-004A-8E89-064E16AC19E8}" type="pres">
      <dgm:prSet presAssocID="{46B21216-22E6-CC4B-AE0E-338ECA0556AF}" presName="sibTrans" presStyleLbl="sibTrans2D1" presStyleIdx="1" presStyleCnt="3"/>
      <dgm:spPr/>
    </dgm:pt>
    <dgm:pt modelId="{0FD3E2C0-973A-3A47-93ED-B30882E00CC9}" type="pres">
      <dgm:prSet presAssocID="{46B21216-22E6-CC4B-AE0E-338ECA0556AF}" presName="connectorText" presStyleLbl="sibTrans2D1" presStyleIdx="1" presStyleCnt="3"/>
      <dgm:spPr/>
    </dgm:pt>
    <dgm:pt modelId="{F56BC5A0-E308-2841-86AC-B2784BBBC992}" type="pres">
      <dgm:prSet presAssocID="{C8216E24-FE3E-D244-9348-2DE39524F79B}" presName="node" presStyleLbl="node1" presStyleIdx="2" presStyleCnt="3" custScaleX="125663" custScaleY="127253" custRadScaleRad="107740" custRadScaleInc="3916">
        <dgm:presLayoutVars>
          <dgm:bulletEnabled val="1"/>
        </dgm:presLayoutVars>
      </dgm:prSet>
      <dgm:spPr/>
    </dgm:pt>
    <dgm:pt modelId="{4D770556-40E1-6449-978D-C170D0A73ADB}" type="pres">
      <dgm:prSet presAssocID="{AA8875D1-6789-BC49-ADB4-C3EED82424F5}" presName="sibTrans" presStyleLbl="sibTrans2D1" presStyleIdx="2" presStyleCnt="3"/>
      <dgm:spPr/>
    </dgm:pt>
    <dgm:pt modelId="{D7704883-490A-DC4F-888B-5BDCC96106EC}" type="pres">
      <dgm:prSet presAssocID="{AA8875D1-6789-BC49-ADB4-C3EED82424F5}" presName="connectorText" presStyleLbl="sibTrans2D1" presStyleIdx="2" presStyleCnt="3"/>
      <dgm:spPr/>
    </dgm:pt>
  </dgm:ptLst>
  <dgm:cxnLst>
    <dgm:cxn modelId="{DDB22C10-950E-E244-B240-ABD13B65A71A}" type="presOf" srcId="{46B21216-22E6-CC4B-AE0E-338ECA0556AF}" destId="{0FD3E2C0-973A-3A47-93ED-B30882E00CC9}" srcOrd="1" destOrd="0" presId="urn:microsoft.com/office/officeart/2005/8/layout/cycle7"/>
    <dgm:cxn modelId="{31410E18-CADF-9746-9149-1BAC62CB29F4}" type="presOf" srcId="{C8216E24-FE3E-D244-9348-2DE39524F79B}" destId="{F56BC5A0-E308-2841-86AC-B2784BBBC992}" srcOrd="0" destOrd="0" presId="urn:microsoft.com/office/officeart/2005/8/layout/cycle7"/>
    <dgm:cxn modelId="{F9CCFD18-771C-5D40-A600-5389633C1FC7}" type="presOf" srcId="{AB3F5D5B-5D7E-C04A-8968-84D6885AC5D6}" destId="{6CD3FE5A-5C06-7A46-9966-37A752FDBAB8}" srcOrd="0" destOrd="0" presId="urn:microsoft.com/office/officeart/2005/8/layout/cycle7"/>
    <dgm:cxn modelId="{14B78F1F-D507-1C4A-847C-68D1AB010263}" type="presOf" srcId="{46B21216-22E6-CC4B-AE0E-338ECA0556AF}" destId="{24765D23-8BFD-004A-8E89-064E16AC19E8}" srcOrd="0" destOrd="0" presId="urn:microsoft.com/office/officeart/2005/8/layout/cycle7"/>
    <dgm:cxn modelId="{3F14DA39-39BD-344E-9173-F3E698572006}" type="presOf" srcId="{AA8875D1-6789-BC49-ADB4-C3EED82424F5}" destId="{4D770556-40E1-6449-978D-C170D0A73ADB}" srcOrd="0" destOrd="0" presId="urn:microsoft.com/office/officeart/2005/8/layout/cycle7"/>
    <dgm:cxn modelId="{493EC140-9383-5945-99D5-63D832D13F12}" type="presOf" srcId="{E2EA3D3D-5897-284D-82BF-88A9260FCEB2}" destId="{93E448FC-13A2-4342-87BA-8E975F71C929}" srcOrd="0" destOrd="0" presId="urn:microsoft.com/office/officeart/2005/8/layout/cycle7"/>
    <dgm:cxn modelId="{B5B3F063-A243-634C-8505-9E130927FB74}" type="presOf" srcId="{F9D7BB3F-9A0B-B044-ABEC-502E3F04BB19}" destId="{3BC57D5B-0014-3048-B149-FAE0AB59805F}" srcOrd="0" destOrd="0" presId="urn:microsoft.com/office/officeart/2005/8/layout/cycle7"/>
    <dgm:cxn modelId="{EACBDBAB-5ED7-5E49-9015-7EF1128EAE2B}" srcId="{413B3E83-95FA-DF40-B43B-A88FB1AF3916}" destId="{AB3F5D5B-5D7E-C04A-8968-84D6885AC5D6}" srcOrd="0" destOrd="0" parTransId="{FC05E684-69EE-2B44-A3B7-2AAD68D16DF1}" sibTransId="{F9D7BB3F-9A0B-B044-ABEC-502E3F04BB19}"/>
    <dgm:cxn modelId="{9373F8B9-5141-5641-97A9-0523344AD97A}" type="presOf" srcId="{413B3E83-95FA-DF40-B43B-A88FB1AF3916}" destId="{F0E1C413-A559-A344-BF2E-0A85B5B08FC7}" srcOrd="0" destOrd="0" presId="urn:microsoft.com/office/officeart/2005/8/layout/cycle7"/>
    <dgm:cxn modelId="{D991B0DD-2071-B64E-BC4F-1C2DC362C19E}" type="presOf" srcId="{AA8875D1-6789-BC49-ADB4-C3EED82424F5}" destId="{D7704883-490A-DC4F-888B-5BDCC96106EC}" srcOrd="1" destOrd="0" presId="urn:microsoft.com/office/officeart/2005/8/layout/cycle7"/>
    <dgm:cxn modelId="{20BB32F6-F327-2549-966D-8A9B4C7570D4}" type="presOf" srcId="{F9D7BB3F-9A0B-B044-ABEC-502E3F04BB19}" destId="{F5F4E3FA-E4DA-8F48-800F-52B7340FB33A}" srcOrd="1" destOrd="0" presId="urn:microsoft.com/office/officeart/2005/8/layout/cycle7"/>
    <dgm:cxn modelId="{08845FF6-D3B1-0D45-B30E-2FB7F5FAF246}" srcId="{413B3E83-95FA-DF40-B43B-A88FB1AF3916}" destId="{C8216E24-FE3E-D244-9348-2DE39524F79B}" srcOrd="2" destOrd="0" parTransId="{81B13D15-68C1-A94D-AADF-1D7E75CED5B9}" sibTransId="{AA8875D1-6789-BC49-ADB4-C3EED82424F5}"/>
    <dgm:cxn modelId="{ABD644FA-F98D-E243-8B59-63D237B9D335}" srcId="{413B3E83-95FA-DF40-B43B-A88FB1AF3916}" destId="{E2EA3D3D-5897-284D-82BF-88A9260FCEB2}" srcOrd="1" destOrd="0" parTransId="{189E1B56-8831-F640-9303-666B60A8155F}" sibTransId="{46B21216-22E6-CC4B-AE0E-338ECA0556AF}"/>
    <dgm:cxn modelId="{450179DC-1CEC-2949-84C8-72C27149B4FD}" type="presParOf" srcId="{F0E1C413-A559-A344-BF2E-0A85B5B08FC7}" destId="{6CD3FE5A-5C06-7A46-9966-37A752FDBAB8}" srcOrd="0" destOrd="0" presId="urn:microsoft.com/office/officeart/2005/8/layout/cycle7"/>
    <dgm:cxn modelId="{32181D38-A2D7-9D4C-B013-063BCA873752}" type="presParOf" srcId="{F0E1C413-A559-A344-BF2E-0A85B5B08FC7}" destId="{3BC57D5B-0014-3048-B149-FAE0AB59805F}" srcOrd="1" destOrd="0" presId="urn:microsoft.com/office/officeart/2005/8/layout/cycle7"/>
    <dgm:cxn modelId="{0B9D2591-22AE-E34A-87A0-E7802E74B260}" type="presParOf" srcId="{3BC57D5B-0014-3048-B149-FAE0AB59805F}" destId="{F5F4E3FA-E4DA-8F48-800F-52B7340FB33A}" srcOrd="0" destOrd="0" presId="urn:microsoft.com/office/officeart/2005/8/layout/cycle7"/>
    <dgm:cxn modelId="{ECEEFC58-E0DD-414C-96EA-3334A79FDEB9}" type="presParOf" srcId="{F0E1C413-A559-A344-BF2E-0A85B5B08FC7}" destId="{93E448FC-13A2-4342-87BA-8E975F71C929}" srcOrd="2" destOrd="0" presId="urn:microsoft.com/office/officeart/2005/8/layout/cycle7"/>
    <dgm:cxn modelId="{4926DA96-F6E0-4140-8A86-116A3CB04795}" type="presParOf" srcId="{F0E1C413-A559-A344-BF2E-0A85B5B08FC7}" destId="{24765D23-8BFD-004A-8E89-064E16AC19E8}" srcOrd="3" destOrd="0" presId="urn:microsoft.com/office/officeart/2005/8/layout/cycle7"/>
    <dgm:cxn modelId="{671C7BA3-E1F2-D344-9E0A-86C47E6826E3}" type="presParOf" srcId="{24765D23-8BFD-004A-8E89-064E16AC19E8}" destId="{0FD3E2C0-973A-3A47-93ED-B30882E00CC9}" srcOrd="0" destOrd="0" presId="urn:microsoft.com/office/officeart/2005/8/layout/cycle7"/>
    <dgm:cxn modelId="{D1C6292E-F45D-A74C-B4A6-8521067D9B46}" type="presParOf" srcId="{F0E1C413-A559-A344-BF2E-0A85B5B08FC7}" destId="{F56BC5A0-E308-2841-86AC-B2784BBBC992}" srcOrd="4" destOrd="0" presId="urn:microsoft.com/office/officeart/2005/8/layout/cycle7"/>
    <dgm:cxn modelId="{E88D34CF-87EB-A44C-8B65-B95EE72858E0}" type="presParOf" srcId="{F0E1C413-A559-A344-BF2E-0A85B5B08FC7}" destId="{4D770556-40E1-6449-978D-C170D0A73ADB}" srcOrd="5" destOrd="0" presId="urn:microsoft.com/office/officeart/2005/8/layout/cycle7"/>
    <dgm:cxn modelId="{FAFDD3C2-ED16-9849-A1D7-67C208B1CDDB}" type="presParOf" srcId="{4D770556-40E1-6449-978D-C170D0A73ADB}" destId="{D7704883-490A-DC4F-888B-5BDCC96106E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45875-E09F-F042-8CC8-2BFABBD1C57C}" type="doc">
      <dgm:prSet loTypeId="urn:microsoft.com/office/officeart/2008/layout/AlternatingHexagon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498AF0-6A20-904E-94A7-11A048FA86F1}">
      <dgm:prSet phldrT="[Text]"/>
      <dgm:spPr/>
      <dgm:t>
        <a:bodyPr lIns="0" rIns="0"/>
        <a:lstStyle/>
        <a:p>
          <a:r>
            <a:rPr lang="en-US" b="1" dirty="0" err="1">
              <a:latin typeface="+mn-lt"/>
            </a:rPr>
            <a:t>Công</a:t>
          </a:r>
          <a:r>
            <a:rPr lang="en-US" b="1" dirty="0">
              <a:latin typeface="+mn-lt"/>
            </a:rPr>
            <a:t> </a:t>
          </a:r>
          <a:r>
            <a:rPr lang="en-US" b="1" dirty="0" err="1">
              <a:latin typeface="+mn-lt"/>
            </a:rPr>
            <a:t>nghệ</a:t>
          </a:r>
          <a:r>
            <a:rPr lang="en-US" b="1" dirty="0">
              <a:latin typeface="+mn-lt"/>
            </a:rPr>
            <a:t> di </a:t>
          </a:r>
          <a:r>
            <a:rPr lang="en-US" b="1" dirty="0" err="1">
              <a:latin typeface="+mn-lt"/>
            </a:rPr>
            <a:t>động</a:t>
          </a:r>
          <a:r>
            <a:rPr lang="en-US" b="1" dirty="0">
              <a:latin typeface="+mn-lt"/>
            </a:rPr>
            <a:t> 3G/4G/5G/6G</a:t>
          </a:r>
        </a:p>
      </dgm:t>
    </dgm:pt>
    <dgm:pt modelId="{9256079C-C2BC-734D-81F9-E0AFBAA4FA1A}" type="parTrans" cxnId="{59308C7E-6608-E146-9CBA-7BB9B247A4C3}">
      <dgm:prSet/>
      <dgm:spPr/>
      <dgm:t>
        <a:bodyPr/>
        <a:lstStyle/>
        <a:p>
          <a:endParaRPr lang="en-US"/>
        </a:p>
      </dgm:t>
    </dgm:pt>
    <dgm:pt modelId="{9CCF4632-CEC8-2B4E-990D-937241B35F37}" type="sibTrans" cxnId="{59308C7E-6608-E146-9CBA-7BB9B247A4C3}">
      <dgm:prSet/>
      <dgm:spPr/>
      <dgm:t>
        <a:bodyPr/>
        <a:lstStyle/>
        <a:p>
          <a:endParaRPr lang="en-US"/>
        </a:p>
      </dgm:t>
    </dgm:pt>
    <dgm:pt modelId="{9EE8B626-88A9-6E4E-AC17-5CFDCF23F0FD}">
      <dgm:prSet phldrT="[Text]"/>
      <dgm:spPr/>
      <dgm:t>
        <a:bodyPr lIns="36000" rIns="36000"/>
        <a:lstStyle/>
        <a:p>
          <a:r>
            <a:rPr lang="en-US" b="1" dirty="0"/>
            <a:t>Wireless Ad-hoc/Sensor Networks</a:t>
          </a:r>
        </a:p>
      </dgm:t>
    </dgm:pt>
    <dgm:pt modelId="{5F8959C1-D009-DB49-A409-5A087222EF15}" type="parTrans" cxnId="{9C9DF2A2-BCA9-3B47-91FF-E65639F917F3}">
      <dgm:prSet/>
      <dgm:spPr/>
      <dgm:t>
        <a:bodyPr/>
        <a:lstStyle/>
        <a:p>
          <a:endParaRPr lang="en-US"/>
        </a:p>
      </dgm:t>
    </dgm:pt>
    <dgm:pt modelId="{0311A53A-E7B6-114A-99AF-95B385AD32A1}" type="sibTrans" cxnId="{9C9DF2A2-BCA9-3B47-91FF-E65639F917F3}">
      <dgm:prSet/>
      <dgm:spPr/>
      <dgm:t>
        <a:bodyPr/>
        <a:lstStyle/>
        <a:p>
          <a:endParaRPr lang="en-US"/>
        </a:p>
      </dgm:t>
    </dgm:pt>
    <dgm:pt modelId="{622C8FA6-0B06-1D47-8789-649B28E80DAF}">
      <dgm:prSet phldrT="[Text]" custT="1"/>
      <dgm:spPr/>
      <dgm:t>
        <a:bodyPr lIns="0" tIns="0" rIns="0" bIns="0"/>
        <a:lstStyle/>
        <a:p>
          <a:r>
            <a:rPr lang="en-US" sz="1800" b="1" dirty="0" err="1"/>
            <a:t>Mạng</a:t>
          </a:r>
          <a:r>
            <a:rPr lang="en-US" sz="1800" b="1" dirty="0"/>
            <a:t> Internet </a:t>
          </a:r>
          <a:r>
            <a:rPr lang="en-US" sz="1800" b="1" dirty="0" err="1"/>
            <a:t>không</a:t>
          </a:r>
          <a:r>
            <a:rPr lang="en-US" sz="1800" b="1" dirty="0"/>
            <a:t> </a:t>
          </a:r>
          <a:r>
            <a:rPr lang="en-US" sz="1800" b="1" dirty="0" err="1"/>
            <a:t>dây</a:t>
          </a:r>
          <a:endParaRPr lang="en-US" sz="1800" b="1" dirty="0"/>
        </a:p>
      </dgm:t>
    </dgm:pt>
    <dgm:pt modelId="{D96663D6-2233-B34C-9BA6-50E504786093}" type="parTrans" cxnId="{2E83E6B4-C131-6841-AAD4-6CD661CF31C3}">
      <dgm:prSet/>
      <dgm:spPr/>
      <dgm:t>
        <a:bodyPr/>
        <a:lstStyle/>
        <a:p>
          <a:endParaRPr lang="en-US"/>
        </a:p>
      </dgm:t>
    </dgm:pt>
    <dgm:pt modelId="{FAE9C477-535B-E743-A14B-76C5FFD16C70}" type="sibTrans" cxnId="{2E83E6B4-C131-6841-AAD4-6CD661CF31C3}">
      <dgm:prSet/>
      <dgm:spPr/>
      <dgm:t>
        <a:bodyPr/>
        <a:lstStyle/>
        <a:p>
          <a:endParaRPr lang="en-US"/>
        </a:p>
      </dgm:t>
    </dgm:pt>
    <dgm:pt modelId="{0CC96B9A-E7B7-B54E-BF7E-E1349A534DFC}" type="pres">
      <dgm:prSet presAssocID="{F4F45875-E09F-F042-8CC8-2BFABBD1C57C}" presName="Name0" presStyleCnt="0">
        <dgm:presLayoutVars>
          <dgm:chMax/>
          <dgm:chPref/>
          <dgm:dir/>
          <dgm:animLvl val="lvl"/>
        </dgm:presLayoutVars>
      </dgm:prSet>
      <dgm:spPr/>
    </dgm:pt>
    <dgm:pt modelId="{AD86AC2B-9DB5-C54B-AB29-B15EC1468AE4}" type="pres">
      <dgm:prSet presAssocID="{2B498AF0-6A20-904E-94A7-11A048FA86F1}" presName="composite" presStyleCnt="0"/>
      <dgm:spPr/>
    </dgm:pt>
    <dgm:pt modelId="{05C62C77-DE43-2545-90C2-C669EC05BDDC}" type="pres">
      <dgm:prSet presAssocID="{2B498AF0-6A20-904E-94A7-11A048FA86F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13C707A-F149-B545-BA6F-643ACB7E7EE5}" type="pres">
      <dgm:prSet presAssocID="{2B498AF0-6A20-904E-94A7-11A048FA86F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A1D561F-0CF0-F141-8A9C-4C45BD9D146B}" type="pres">
      <dgm:prSet presAssocID="{2B498AF0-6A20-904E-94A7-11A048FA86F1}" presName="BalanceSpacing" presStyleCnt="0"/>
      <dgm:spPr/>
    </dgm:pt>
    <dgm:pt modelId="{0972E014-B686-CA43-97F6-92E31A3FE9FA}" type="pres">
      <dgm:prSet presAssocID="{2B498AF0-6A20-904E-94A7-11A048FA86F1}" presName="BalanceSpacing1" presStyleCnt="0"/>
      <dgm:spPr/>
    </dgm:pt>
    <dgm:pt modelId="{375A1595-EB6F-354E-A7A7-D33D31BC9910}" type="pres">
      <dgm:prSet presAssocID="{9CCF4632-CEC8-2B4E-990D-937241B35F37}" presName="Accent1Text" presStyleLbl="node1" presStyleIdx="1" presStyleCnt="6"/>
      <dgm:spPr/>
    </dgm:pt>
    <dgm:pt modelId="{80F1BB25-A51C-D540-A771-77804ED145F3}" type="pres">
      <dgm:prSet presAssocID="{9CCF4632-CEC8-2B4E-990D-937241B35F37}" presName="spaceBetweenRectangles" presStyleCnt="0"/>
      <dgm:spPr/>
    </dgm:pt>
    <dgm:pt modelId="{8B14C43D-28F3-0E49-ACE9-BEACBFCDE151}" type="pres">
      <dgm:prSet presAssocID="{9EE8B626-88A9-6E4E-AC17-5CFDCF23F0FD}" presName="composite" presStyleCnt="0"/>
      <dgm:spPr/>
    </dgm:pt>
    <dgm:pt modelId="{1BFB45ED-0D59-9543-81DD-EE2E5C7A5D04}" type="pres">
      <dgm:prSet presAssocID="{9EE8B626-88A9-6E4E-AC17-5CFDCF23F0F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86D7007-7E9A-9E4A-B81C-35233468907C}" type="pres">
      <dgm:prSet presAssocID="{9EE8B626-88A9-6E4E-AC17-5CFDCF23F0F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C702093-4F2F-8146-AA5B-2E2D8594C849}" type="pres">
      <dgm:prSet presAssocID="{9EE8B626-88A9-6E4E-AC17-5CFDCF23F0FD}" presName="BalanceSpacing" presStyleCnt="0"/>
      <dgm:spPr/>
    </dgm:pt>
    <dgm:pt modelId="{E6DD8741-9D8C-804A-BC12-5731B9779389}" type="pres">
      <dgm:prSet presAssocID="{9EE8B626-88A9-6E4E-AC17-5CFDCF23F0FD}" presName="BalanceSpacing1" presStyleCnt="0"/>
      <dgm:spPr/>
    </dgm:pt>
    <dgm:pt modelId="{B913056A-E3D1-5E43-9A0C-C2ADBFFA3B15}" type="pres">
      <dgm:prSet presAssocID="{0311A53A-E7B6-114A-99AF-95B385AD32A1}" presName="Accent1Text" presStyleLbl="node1" presStyleIdx="3" presStyleCnt="6"/>
      <dgm:spPr/>
    </dgm:pt>
    <dgm:pt modelId="{FCD05E34-12E3-7D43-9A04-3F331716EEE5}" type="pres">
      <dgm:prSet presAssocID="{0311A53A-E7B6-114A-99AF-95B385AD32A1}" presName="spaceBetweenRectangles" presStyleCnt="0"/>
      <dgm:spPr/>
    </dgm:pt>
    <dgm:pt modelId="{A1B47959-1AEC-954F-B851-2BF8E3C56FE7}" type="pres">
      <dgm:prSet presAssocID="{622C8FA6-0B06-1D47-8789-649B28E80DAF}" presName="composite" presStyleCnt="0"/>
      <dgm:spPr/>
    </dgm:pt>
    <dgm:pt modelId="{622F2C82-A0D7-2C42-8466-792586BAA758}" type="pres">
      <dgm:prSet presAssocID="{622C8FA6-0B06-1D47-8789-649B28E80DA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F66D7BD-E876-AC47-BD89-AB1B430BB997}" type="pres">
      <dgm:prSet presAssocID="{622C8FA6-0B06-1D47-8789-649B28E80DA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B12B573-E819-7149-9463-CB18BF125E5A}" type="pres">
      <dgm:prSet presAssocID="{622C8FA6-0B06-1D47-8789-649B28E80DAF}" presName="BalanceSpacing" presStyleCnt="0"/>
      <dgm:spPr/>
    </dgm:pt>
    <dgm:pt modelId="{7B53CAB6-B01E-7C44-B1BA-3A70D6CD3B35}" type="pres">
      <dgm:prSet presAssocID="{622C8FA6-0B06-1D47-8789-649B28E80DAF}" presName="BalanceSpacing1" presStyleCnt="0"/>
      <dgm:spPr/>
    </dgm:pt>
    <dgm:pt modelId="{1F29CA70-64C0-3C45-ABDA-4304C9E4CFE8}" type="pres">
      <dgm:prSet presAssocID="{FAE9C477-535B-E743-A14B-76C5FFD16C70}" presName="Accent1Text" presStyleLbl="node1" presStyleIdx="5" presStyleCnt="6"/>
      <dgm:spPr/>
    </dgm:pt>
  </dgm:ptLst>
  <dgm:cxnLst>
    <dgm:cxn modelId="{1DCEFA1C-3EE9-6949-A6D2-91425563781D}" type="presOf" srcId="{0311A53A-E7B6-114A-99AF-95B385AD32A1}" destId="{B913056A-E3D1-5E43-9A0C-C2ADBFFA3B15}" srcOrd="0" destOrd="0" presId="urn:microsoft.com/office/officeart/2008/layout/AlternatingHexagons"/>
    <dgm:cxn modelId="{A21CE164-2938-304C-86E8-9A8759EF8577}" type="presOf" srcId="{2B498AF0-6A20-904E-94A7-11A048FA86F1}" destId="{05C62C77-DE43-2545-90C2-C669EC05BDDC}" srcOrd="0" destOrd="0" presId="urn:microsoft.com/office/officeart/2008/layout/AlternatingHexagons"/>
    <dgm:cxn modelId="{59308C7E-6608-E146-9CBA-7BB9B247A4C3}" srcId="{F4F45875-E09F-F042-8CC8-2BFABBD1C57C}" destId="{2B498AF0-6A20-904E-94A7-11A048FA86F1}" srcOrd="0" destOrd="0" parTransId="{9256079C-C2BC-734D-81F9-E0AFBAA4FA1A}" sibTransId="{9CCF4632-CEC8-2B4E-990D-937241B35F37}"/>
    <dgm:cxn modelId="{5E3E778B-45A2-5A43-A879-642EC4292589}" type="presOf" srcId="{9CCF4632-CEC8-2B4E-990D-937241B35F37}" destId="{375A1595-EB6F-354E-A7A7-D33D31BC9910}" srcOrd="0" destOrd="0" presId="urn:microsoft.com/office/officeart/2008/layout/AlternatingHexagons"/>
    <dgm:cxn modelId="{32DE9891-FA1D-0B45-90DA-16278CD0A4FF}" type="presOf" srcId="{FAE9C477-535B-E743-A14B-76C5FFD16C70}" destId="{1F29CA70-64C0-3C45-ABDA-4304C9E4CFE8}" srcOrd="0" destOrd="0" presId="urn:microsoft.com/office/officeart/2008/layout/AlternatingHexagons"/>
    <dgm:cxn modelId="{08F45C9B-D219-EA4F-8AB2-B3D85D3D324A}" type="presOf" srcId="{F4F45875-E09F-F042-8CC8-2BFABBD1C57C}" destId="{0CC96B9A-E7B7-B54E-BF7E-E1349A534DFC}" srcOrd="0" destOrd="0" presId="urn:microsoft.com/office/officeart/2008/layout/AlternatingHexagons"/>
    <dgm:cxn modelId="{9C9DF2A2-BCA9-3B47-91FF-E65639F917F3}" srcId="{F4F45875-E09F-F042-8CC8-2BFABBD1C57C}" destId="{9EE8B626-88A9-6E4E-AC17-5CFDCF23F0FD}" srcOrd="1" destOrd="0" parTransId="{5F8959C1-D009-DB49-A409-5A087222EF15}" sibTransId="{0311A53A-E7B6-114A-99AF-95B385AD32A1}"/>
    <dgm:cxn modelId="{2E83E6B4-C131-6841-AAD4-6CD661CF31C3}" srcId="{F4F45875-E09F-F042-8CC8-2BFABBD1C57C}" destId="{622C8FA6-0B06-1D47-8789-649B28E80DAF}" srcOrd="2" destOrd="0" parTransId="{D96663D6-2233-B34C-9BA6-50E504786093}" sibTransId="{FAE9C477-535B-E743-A14B-76C5FFD16C70}"/>
    <dgm:cxn modelId="{714828D9-8812-1E48-A517-F7AB3251E237}" type="presOf" srcId="{9EE8B626-88A9-6E4E-AC17-5CFDCF23F0FD}" destId="{1BFB45ED-0D59-9543-81DD-EE2E5C7A5D04}" srcOrd="0" destOrd="0" presId="urn:microsoft.com/office/officeart/2008/layout/AlternatingHexagons"/>
    <dgm:cxn modelId="{8AAF32EC-E401-D74B-84E1-BB09803AD265}" type="presOf" srcId="{622C8FA6-0B06-1D47-8789-649B28E80DAF}" destId="{622F2C82-A0D7-2C42-8466-792586BAA758}" srcOrd="0" destOrd="0" presId="urn:microsoft.com/office/officeart/2008/layout/AlternatingHexagons"/>
    <dgm:cxn modelId="{B6561C6C-37AD-F549-9E1F-FE844AB868AE}" type="presParOf" srcId="{0CC96B9A-E7B7-B54E-BF7E-E1349A534DFC}" destId="{AD86AC2B-9DB5-C54B-AB29-B15EC1468AE4}" srcOrd="0" destOrd="0" presId="urn:microsoft.com/office/officeart/2008/layout/AlternatingHexagons"/>
    <dgm:cxn modelId="{A69E03D3-36C2-A74A-8E6D-5B4BDD225251}" type="presParOf" srcId="{AD86AC2B-9DB5-C54B-AB29-B15EC1468AE4}" destId="{05C62C77-DE43-2545-90C2-C669EC05BDDC}" srcOrd="0" destOrd="0" presId="urn:microsoft.com/office/officeart/2008/layout/AlternatingHexagons"/>
    <dgm:cxn modelId="{B0276921-3F8F-F04C-A633-DB07C0417F95}" type="presParOf" srcId="{AD86AC2B-9DB5-C54B-AB29-B15EC1468AE4}" destId="{C13C707A-F149-B545-BA6F-643ACB7E7EE5}" srcOrd="1" destOrd="0" presId="urn:microsoft.com/office/officeart/2008/layout/AlternatingHexagons"/>
    <dgm:cxn modelId="{1F4FC1F7-F066-1149-9CE2-67C8164B6D0A}" type="presParOf" srcId="{AD86AC2B-9DB5-C54B-AB29-B15EC1468AE4}" destId="{5A1D561F-0CF0-F141-8A9C-4C45BD9D146B}" srcOrd="2" destOrd="0" presId="urn:microsoft.com/office/officeart/2008/layout/AlternatingHexagons"/>
    <dgm:cxn modelId="{3C0430B0-5809-A840-9E59-02AB69E5EDB0}" type="presParOf" srcId="{AD86AC2B-9DB5-C54B-AB29-B15EC1468AE4}" destId="{0972E014-B686-CA43-97F6-92E31A3FE9FA}" srcOrd="3" destOrd="0" presId="urn:microsoft.com/office/officeart/2008/layout/AlternatingHexagons"/>
    <dgm:cxn modelId="{BA2C0E59-317C-4A43-9FE5-3497210E6275}" type="presParOf" srcId="{AD86AC2B-9DB5-C54B-AB29-B15EC1468AE4}" destId="{375A1595-EB6F-354E-A7A7-D33D31BC9910}" srcOrd="4" destOrd="0" presId="urn:microsoft.com/office/officeart/2008/layout/AlternatingHexagons"/>
    <dgm:cxn modelId="{F9BAE3B0-10FF-7542-82A1-BE6C0B5EC1CE}" type="presParOf" srcId="{0CC96B9A-E7B7-B54E-BF7E-E1349A534DFC}" destId="{80F1BB25-A51C-D540-A771-77804ED145F3}" srcOrd="1" destOrd="0" presId="urn:microsoft.com/office/officeart/2008/layout/AlternatingHexagons"/>
    <dgm:cxn modelId="{199E1150-A620-2C47-B7B8-6F1A24638115}" type="presParOf" srcId="{0CC96B9A-E7B7-B54E-BF7E-E1349A534DFC}" destId="{8B14C43D-28F3-0E49-ACE9-BEACBFCDE151}" srcOrd="2" destOrd="0" presId="urn:microsoft.com/office/officeart/2008/layout/AlternatingHexagons"/>
    <dgm:cxn modelId="{1A64D50F-C2F4-034D-842B-392C72CDBA26}" type="presParOf" srcId="{8B14C43D-28F3-0E49-ACE9-BEACBFCDE151}" destId="{1BFB45ED-0D59-9543-81DD-EE2E5C7A5D04}" srcOrd="0" destOrd="0" presId="urn:microsoft.com/office/officeart/2008/layout/AlternatingHexagons"/>
    <dgm:cxn modelId="{C256EFC1-A4F9-0349-A847-ACAD3FDF3469}" type="presParOf" srcId="{8B14C43D-28F3-0E49-ACE9-BEACBFCDE151}" destId="{E86D7007-7E9A-9E4A-B81C-35233468907C}" srcOrd="1" destOrd="0" presId="urn:microsoft.com/office/officeart/2008/layout/AlternatingHexagons"/>
    <dgm:cxn modelId="{07E946DA-01EC-F647-B01F-F23ACB7FD6FC}" type="presParOf" srcId="{8B14C43D-28F3-0E49-ACE9-BEACBFCDE151}" destId="{1C702093-4F2F-8146-AA5B-2E2D8594C849}" srcOrd="2" destOrd="0" presId="urn:microsoft.com/office/officeart/2008/layout/AlternatingHexagons"/>
    <dgm:cxn modelId="{5A12C639-82EF-6848-82ED-881FCF31EF7D}" type="presParOf" srcId="{8B14C43D-28F3-0E49-ACE9-BEACBFCDE151}" destId="{E6DD8741-9D8C-804A-BC12-5731B9779389}" srcOrd="3" destOrd="0" presId="urn:microsoft.com/office/officeart/2008/layout/AlternatingHexagons"/>
    <dgm:cxn modelId="{89B1223E-57A9-E64E-89AD-C5A7A55C0C7F}" type="presParOf" srcId="{8B14C43D-28F3-0E49-ACE9-BEACBFCDE151}" destId="{B913056A-E3D1-5E43-9A0C-C2ADBFFA3B15}" srcOrd="4" destOrd="0" presId="urn:microsoft.com/office/officeart/2008/layout/AlternatingHexagons"/>
    <dgm:cxn modelId="{8F35BEBB-464A-B343-A228-612DF42D4BA6}" type="presParOf" srcId="{0CC96B9A-E7B7-B54E-BF7E-E1349A534DFC}" destId="{FCD05E34-12E3-7D43-9A04-3F331716EEE5}" srcOrd="3" destOrd="0" presId="urn:microsoft.com/office/officeart/2008/layout/AlternatingHexagons"/>
    <dgm:cxn modelId="{254C963B-0A67-5440-84A8-9850EC764C16}" type="presParOf" srcId="{0CC96B9A-E7B7-B54E-BF7E-E1349A534DFC}" destId="{A1B47959-1AEC-954F-B851-2BF8E3C56FE7}" srcOrd="4" destOrd="0" presId="urn:microsoft.com/office/officeart/2008/layout/AlternatingHexagons"/>
    <dgm:cxn modelId="{F72BDE36-DD53-1B4C-BFA8-73F1C129E87E}" type="presParOf" srcId="{A1B47959-1AEC-954F-B851-2BF8E3C56FE7}" destId="{622F2C82-A0D7-2C42-8466-792586BAA758}" srcOrd="0" destOrd="0" presId="urn:microsoft.com/office/officeart/2008/layout/AlternatingHexagons"/>
    <dgm:cxn modelId="{29F9D040-399B-0443-B53F-97B542AE2235}" type="presParOf" srcId="{A1B47959-1AEC-954F-B851-2BF8E3C56FE7}" destId="{0F66D7BD-E876-AC47-BD89-AB1B430BB997}" srcOrd="1" destOrd="0" presId="urn:microsoft.com/office/officeart/2008/layout/AlternatingHexagons"/>
    <dgm:cxn modelId="{3F9AB8BF-24C4-2C40-88B6-1DFB05F04FAE}" type="presParOf" srcId="{A1B47959-1AEC-954F-B851-2BF8E3C56FE7}" destId="{FB12B573-E819-7149-9463-CB18BF125E5A}" srcOrd="2" destOrd="0" presId="urn:microsoft.com/office/officeart/2008/layout/AlternatingHexagons"/>
    <dgm:cxn modelId="{6A921E71-A6B6-9B44-A6F7-9A06BFF26CEA}" type="presParOf" srcId="{A1B47959-1AEC-954F-B851-2BF8E3C56FE7}" destId="{7B53CAB6-B01E-7C44-B1BA-3A70D6CD3B35}" srcOrd="3" destOrd="0" presId="urn:microsoft.com/office/officeart/2008/layout/AlternatingHexagons"/>
    <dgm:cxn modelId="{7B9BDBEE-81D4-8F46-93CD-721186972AF1}" type="presParOf" srcId="{A1B47959-1AEC-954F-B851-2BF8E3C56FE7}" destId="{1F29CA70-64C0-3C45-ABDA-4304C9E4CFE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388AC-44F9-1045-8ACA-EB94675C3F29}">
      <dsp:nvSpPr>
        <dsp:cNvPr id="0" name=""/>
        <dsp:cNvSpPr/>
      </dsp:nvSpPr>
      <dsp:spPr>
        <a:xfrm>
          <a:off x="1204139" y="197331"/>
          <a:ext cx="3916281" cy="13600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8C806-3078-6A4B-B22D-914F455BAA3C}">
      <dsp:nvSpPr>
        <dsp:cNvPr id="0" name=""/>
        <dsp:cNvSpPr/>
      </dsp:nvSpPr>
      <dsp:spPr>
        <a:xfrm>
          <a:off x="2788867" y="3527688"/>
          <a:ext cx="758969" cy="4857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CE4CD4-1970-8442-BBBD-BFCD1942676A}">
      <dsp:nvSpPr>
        <dsp:cNvPr id="0" name=""/>
        <dsp:cNvSpPr/>
      </dsp:nvSpPr>
      <dsp:spPr>
        <a:xfrm>
          <a:off x="1346825" y="3769766"/>
          <a:ext cx="3643052" cy="91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End user services</a:t>
          </a:r>
        </a:p>
      </dsp:txBody>
      <dsp:txXfrm>
        <a:off x="1346825" y="3769766"/>
        <a:ext cx="3643052" cy="910763"/>
      </dsp:txXfrm>
    </dsp:sp>
    <dsp:sp modelId="{AE2A733C-30C8-0E49-9F38-970BD893682E}">
      <dsp:nvSpPr>
        <dsp:cNvPr id="0" name=""/>
        <dsp:cNvSpPr/>
      </dsp:nvSpPr>
      <dsp:spPr>
        <a:xfrm>
          <a:off x="2627965" y="1662446"/>
          <a:ext cx="1366144" cy="13661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Smart Home/City</a:t>
          </a:r>
        </a:p>
      </dsp:txBody>
      <dsp:txXfrm>
        <a:off x="2828032" y="1862513"/>
        <a:ext cx="966010" cy="966010"/>
      </dsp:txXfrm>
    </dsp:sp>
    <dsp:sp modelId="{52E13F1E-C4B1-F847-A82E-32B036AA1446}">
      <dsp:nvSpPr>
        <dsp:cNvPr id="0" name=""/>
        <dsp:cNvSpPr/>
      </dsp:nvSpPr>
      <dsp:spPr>
        <a:xfrm>
          <a:off x="1650413" y="491821"/>
          <a:ext cx="1366144" cy="136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Internet of things</a:t>
          </a:r>
        </a:p>
      </dsp:txBody>
      <dsp:txXfrm>
        <a:off x="1850480" y="691888"/>
        <a:ext cx="966010" cy="966010"/>
      </dsp:txXfrm>
    </dsp:sp>
    <dsp:sp modelId="{803CCADC-F736-B247-BE3F-437253F8ABD2}">
      <dsp:nvSpPr>
        <dsp:cNvPr id="0" name=""/>
        <dsp:cNvSpPr/>
      </dsp:nvSpPr>
      <dsp:spPr>
        <a:xfrm>
          <a:off x="3113161" y="307230"/>
          <a:ext cx="1366144" cy="136614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Cloud-based services</a:t>
          </a:r>
        </a:p>
      </dsp:txBody>
      <dsp:txXfrm>
        <a:off x="3313228" y="507297"/>
        <a:ext cx="966010" cy="966010"/>
      </dsp:txXfrm>
    </dsp:sp>
    <dsp:sp modelId="{A4B59F5E-B30A-184E-A1B9-F9F8FD0216FB}">
      <dsp:nvSpPr>
        <dsp:cNvPr id="0" name=""/>
        <dsp:cNvSpPr/>
      </dsp:nvSpPr>
      <dsp:spPr>
        <a:xfrm>
          <a:off x="1043238" y="30358"/>
          <a:ext cx="4250227" cy="34001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3FE5A-5C06-7A46-9966-37A752FDBAB8}">
      <dsp:nvSpPr>
        <dsp:cNvPr id="0" name=""/>
        <dsp:cNvSpPr/>
      </dsp:nvSpPr>
      <dsp:spPr>
        <a:xfrm>
          <a:off x="1578368" y="-91380"/>
          <a:ext cx="2231996" cy="966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Next-generation Internet architecture</a:t>
          </a:r>
        </a:p>
      </dsp:txBody>
      <dsp:txXfrm>
        <a:off x="1606665" y="-63083"/>
        <a:ext cx="2175402" cy="909520"/>
      </dsp:txXfrm>
    </dsp:sp>
    <dsp:sp modelId="{3BC57D5B-0014-3048-B149-FAE0AB59805F}">
      <dsp:nvSpPr>
        <dsp:cNvPr id="0" name=""/>
        <dsp:cNvSpPr/>
      </dsp:nvSpPr>
      <dsp:spPr>
        <a:xfrm rot="3377976">
          <a:off x="3075400" y="1409969"/>
          <a:ext cx="787620" cy="28703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3161511" y="1467377"/>
        <a:ext cx="615398" cy="172222"/>
      </dsp:txXfrm>
    </dsp:sp>
    <dsp:sp modelId="{93E448FC-13A2-4342-87BA-8E975F71C929}">
      <dsp:nvSpPr>
        <dsp:cNvPr id="0" name=""/>
        <dsp:cNvSpPr/>
      </dsp:nvSpPr>
      <dsp:spPr>
        <a:xfrm>
          <a:off x="3216696" y="2232243"/>
          <a:ext cx="2084885" cy="1011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Peer-to-peer networking</a:t>
          </a:r>
        </a:p>
      </dsp:txBody>
      <dsp:txXfrm>
        <a:off x="3246317" y="2261864"/>
        <a:ext cx="2025643" cy="952110"/>
      </dsp:txXfrm>
    </dsp:sp>
    <dsp:sp modelId="{24765D23-8BFD-004A-8E89-064E16AC19E8}">
      <dsp:nvSpPr>
        <dsp:cNvPr id="0" name=""/>
        <dsp:cNvSpPr/>
      </dsp:nvSpPr>
      <dsp:spPr>
        <a:xfrm rot="10800003">
          <a:off x="2330623" y="2594398"/>
          <a:ext cx="787620" cy="28703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 rot="10800000">
        <a:off x="2416734" y="2651806"/>
        <a:ext cx="615398" cy="172222"/>
      </dsp:txXfrm>
    </dsp:sp>
    <dsp:sp modelId="{F56BC5A0-E308-2841-86AC-B2784BBBC992}">
      <dsp:nvSpPr>
        <dsp:cNvPr id="0" name=""/>
        <dsp:cNvSpPr/>
      </dsp:nvSpPr>
      <dsp:spPr>
        <a:xfrm>
          <a:off x="171019" y="2216109"/>
          <a:ext cx="2061151" cy="1043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Over-The-Top services</a:t>
          </a:r>
        </a:p>
      </dsp:txBody>
      <dsp:txXfrm>
        <a:off x="201585" y="2246675"/>
        <a:ext cx="2000019" cy="982483"/>
      </dsp:txXfrm>
    </dsp:sp>
    <dsp:sp modelId="{4D770556-40E1-6449-978D-C170D0A73ADB}">
      <dsp:nvSpPr>
        <dsp:cNvPr id="0" name=""/>
        <dsp:cNvSpPr/>
      </dsp:nvSpPr>
      <dsp:spPr>
        <a:xfrm rot="18147968">
          <a:off x="1566497" y="1401902"/>
          <a:ext cx="787620" cy="28703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/>
        </a:p>
      </dsp:txBody>
      <dsp:txXfrm>
        <a:off x="1652608" y="1459310"/>
        <a:ext cx="615398" cy="172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62C77-DE43-2545-90C2-C669EC05BDDC}">
      <dsp:nvSpPr>
        <dsp:cNvPr id="0" name=""/>
        <dsp:cNvSpPr/>
      </dsp:nvSpPr>
      <dsp:spPr>
        <a:xfrm rot="5400000">
          <a:off x="3955899" y="113623"/>
          <a:ext cx="1741170" cy="15148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9530" rIns="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>
              <a:latin typeface="+mn-lt"/>
            </a:rPr>
            <a:t>Công</a:t>
          </a:r>
          <a:r>
            <a:rPr lang="en-US" sz="1300" b="1" kern="1200" dirty="0">
              <a:latin typeface="+mn-lt"/>
            </a:rPr>
            <a:t> </a:t>
          </a:r>
          <a:r>
            <a:rPr lang="en-US" sz="1300" b="1" kern="1200" dirty="0" err="1">
              <a:latin typeface="+mn-lt"/>
            </a:rPr>
            <a:t>nghệ</a:t>
          </a:r>
          <a:r>
            <a:rPr lang="en-US" sz="1300" b="1" kern="1200" dirty="0">
              <a:latin typeface="+mn-lt"/>
            </a:rPr>
            <a:t> di </a:t>
          </a:r>
          <a:r>
            <a:rPr lang="en-US" sz="1300" b="1" kern="1200" dirty="0" err="1">
              <a:latin typeface="+mn-lt"/>
            </a:rPr>
            <a:t>động</a:t>
          </a:r>
          <a:r>
            <a:rPr lang="en-US" sz="1300" b="1" kern="1200" dirty="0">
              <a:latin typeface="+mn-lt"/>
            </a:rPr>
            <a:t> 3G/4G/5G/6G</a:t>
          </a:r>
        </a:p>
      </dsp:txBody>
      <dsp:txXfrm rot="-5400000">
        <a:off x="4305134" y="271779"/>
        <a:ext cx="1042700" cy="1198506"/>
      </dsp:txXfrm>
    </dsp:sp>
    <dsp:sp modelId="{C13C707A-F149-B545-BA6F-643ACB7E7EE5}">
      <dsp:nvSpPr>
        <dsp:cNvPr id="0" name=""/>
        <dsp:cNvSpPr/>
      </dsp:nvSpPr>
      <dsp:spPr>
        <a:xfrm>
          <a:off x="5629860" y="348681"/>
          <a:ext cx="1943146" cy="10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A1595-EB6F-354E-A7A7-D33D31BC9910}">
      <dsp:nvSpPr>
        <dsp:cNvPr id="0" name=""/>
        <dsp:cNvSpPr/>
      </dsp:nvSpPr>
      <dsp:spPr>
        <a:xfrm rot="5400000">
          <a:off x="2319896" y="113623"/>
          <a:ext cx="1741170" cy="15148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669131" y="271779"/>
        <a:ext cx="1042700" cy="1198506"/>
      </dsp:txXfrm>
    </dsp:sp>
    <dsp:sp modelId="{1BFB45ED-0D59-9543-81DD-EE2E5C7A5D04}">
      <dsp:nvSpPr>
        <dsp:cNvPr id="0" name=""/>
        <dsp:cNvSpPr/>
      </dsp:nvSpPr>
      <dsp:spPr>
        <a:xfrm rot="5400000">
          <a:off x="3134763" y="1591528"/>
          <a:ext cx="1741170" cy="15148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49530" rIns="3600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Wireless Ad-hoc/Sensor Networks</a:t>
          </a:r>
        </a:p>
      </dsp:txBody>
      <dsp:txXfrm rot="-5400000">
        <a:off x="3483998" y="1749684"/>
        <a:ext cx="1042700" cy="1198506"/>
      </dsp:txXfrm>
    </dsp:sp>
    <dsp:sp modelId="{E86D7007-7E9A-9E4A-B81C-35233468907C}">
      <dsp:nvSpPr>
        <dsp:cNvPr id="0" name=""/>
        <dsp:cNvSpPr/>
      </dsp:nvSpPr>
      <dsp:spPr>
        <a:xfrm>
          <a:off x="1304793" y="1826586"/>
          <a:ext cx="1880463" cy="10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3056A-E3D1-5E43-9A0C-C2ADBFFA3B15}">
      <dsp:nvSpPr>
        <dsp:cNvPr id="0" name=""/>
        <dsp:cNvSpPr/>
      </dsp:nvSpPr>
      <dsp:spPr>
        <a:xfrm rot="5400000">
          <a:off x="4770767" y="1591528"/>
          <a:ext cx="1741170" cy="15148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120002" y="1749684"/>
        <a:ext cx="1042700" cy="1198506"/>
      </dsp:txXfrm>
    </dsp:sp>
    <dsp:sp modelId="{622F2C82-A0D7-2C42-8466-792586BAA758}">
      <dsp:nvSpPr>
        <dsp:cNvPr id="0" name=""/>
        <dsp:cNvSpPr/>
      </dsp:nvSpPr>
      <dsp:spPr>
        <a:xfrm rot="5400000">
          <a:off x="3955899" y="3069434"/>
          <a:ext cx="1741170" cy="15148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Mạng</a:t>
          </a:r>
          <a:r>
            <a:rPr lang="en-US" sz="1800" b="1" kern="1200" dirty="0"/>
            <a:t> Internet </a:t>
          </a:r>
          <a:r>
            <a:rPr lang="en-US" sz="1800" b="1" kern="1200" dirty="0" err="1"/>
            <a:t>không</a:t>
          </a:r>
          <a:r>
            <a:rPr lang="en-US" sz="1800" b="1" kern="1200" dirty="0"/>
            <a:t> </a:t>
          </a:r>
          <a:r>
            <a:rPr lang="en-US" sz="1800" b="1" kern="1200" dirty="0" err="1"/>
            <a:t>dây</a:t>
          </a:r>
          <a:endParaRPr lang="en-US" sz="1800" b="1" kern="1200" dirty="0"/>
        </a:p>
      </dsp:txBody>
      <dsp:txXfrm rot="-5400000">
        <a:off x="4305134" y="3227590"/>
        <a:ext cx="1042700" cy="1198506"/>
      </dsp:txXfrm>
    </dsp:sp>
    <dsp:sp modelId="{0F66D7BD-E876-AC47-BD89-AB1B430BB997}">
      <dsp:nvSpPr>
        <dsp:cNvPr id="0" name=""/>
        <dsp:cNvSpPr/>
      </dsp:nvSpPr>
      <dsp:spPr>
        <a:xfrm>
          <a:off x="5629860" y="3304492"/>
          <a:ext cx="1943146" cy="10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9CA70-64C0-3C45-ABDA-4304C9E4CFE8}">
      <dsp:nvSpPr>
        <dsp:cNvPr id="0" name=""/>
        <dsp:cNvSpPr/>
      </dsp:nvSpPr>
      <dsp:spPr>
        <a:xfrm rot="5400000">
          <a:off x="2319896" y="3069434"/>
          <a:ext cx="1741170" cy="151481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669131" y="3227590"/>
        <a:ext cx="1042700" cy="119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AF8B2-D7FB-3446-AA37-FB943813F933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A30B2-C8CC-C444-A00E-1C1AC39F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20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3AE96-2C55-4FBA-9240-48D81D13128E}" type="datetimeFigureOut">
              <a:rPr lang="vi-VN" smtClean="0"/>
              <a:t>07/06/2023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F15F0-B1E3-41C1-9966-FA8A8F8E1D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0211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Bộ môn Mạng và truyền thông máy tính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Bộ môn Mạng và truyền thông máy tính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Bộ môn Mạng và truyền thông máy tính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670" y="6177690"/>
            <a:ext cx="3178242" cy="347653"/>
          </a:xfrm>
          <a:ln>
            <a:noFill/>
          </a:ln>
        </p:spPr>
        <p:txBody>
          <a:bodyPr/>
          <a:lstStyle/>
          <a:p>
            <a:r>
              <a:rPr lang="en-US"/>
              <a:t>Bộ môn Mạng và truyền thông máy tính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1" y="274638"/>
            <a:ext cx="702443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6"/>
            <a:ext cx="8085129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670" y="6177690"/>
            <a:ext cx="3250250" cy="491670"/>
          </a:xfrm>
        </p:spPr>
        <p:txBody>
          <a:bodyPr/>
          <a:lstStyle/>
          <a:p>
            <a:r>
              <a:rPr lang="en-US"/>
              <a:t>Bộ môn Mạng và truyền thông máy tính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8965" y="6330395"/>
            <a:ext cx="3762995" cy="338965"/>
          </a:xfrm>
        </p:spPr>
        <p:txBody>
          <a:bodyPr/>
          <a:lstStyle/>
          <a:p>
            <a:r>
              <a:rPr lang="en-US"/>
              <a:t>Bộ môn Mạng và truyền thông máy tính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Bộ môn Mạng và truyền thông máy tính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Bộ môn Mạng và truyền thông máy tính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8965" y="6330395"/>
            <a:ext cx="3402955" cy="527605"/>
          </a:xfrm>
        </p:spPr>
        <p:txBody>
          <a:bodyPr/>
          <a:lstStyle/>
          <a:p>
            <a:r>
              <a:rPr lang="en-US"/>
              <a:t>Bộ môn Mạng và truyền thông máy tính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8965" y="6330395"/>
            <a:ext cx="3907011" cy="338965"/>
          </a:xfrm>
        </p:spPr>
        <p:txBody>
          <a:bodyPr/>
          <a:lstStyle/>
          <a:p>
            <a:r>
              <a:rPr lang="en-US"/>
              <a:t>Bộ môn Mạng và truyền thông máy 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Bộ môn Mạng và truyền thông máy tính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8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965" y="6330395"/>
            <a:ext cx="2290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/>
              <a:t>Bộ môn Mạng và truyền thông máy tính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3" descr="uet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05" y="22219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etdeptUET/" TargetMode="External"/><Relationship Id="rId2" Type="http://schemas.openxmlformats.org/officeDocument/2006/relationships/hyperlink" Target="http://fit.uet.vnu.edu.vn/cn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573016"/>
            <a:ext cx="83884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latin typeface="Calibri" pitchFamily="34" charset="0"/>
              </a:rPr>
              <a:t>Phòng</a:t>
            </a:r>
            <a:r>
              <a:rPr lang="en-US" sz="2400" dirty="0">
                <a:latin typeface="Calibri" pitchFamily="34" charset="0"/>
              </a:rPr>
              <a:t> 406-E3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Tel: 024-37547611</a:t>
            </a: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Homepage:  </a:t>
            </a:r>
            <a:r>
              <a:rPr lang="en-US" sz="2400" dirty="0">
                <a:latin typeface="Calibri" pitchFamily="34" charset="0"/>
                <a:hlinkClick r:id="rId2"/>
              </a:rPr>
              <a:t>http://fit.uet.vnu.edu.vn/cne/</a:t>
            </a:r>
            <a:endParaRPr lang="en-US" sz="2400" dirty="0">
              <a:latin typeface="Calibri" pitchFamily="34" charset="0"/>
            </a:endParaRPr>
          </a:p>
          <a:p>
            <a:pPr>
              <a:defRPr/>
            </a:pPr>
            <a:r>
              <a:rPr lang="en-US" sz="2400" dirty="0">
                <a:latin typeface="Calibri" pitchFamily="34" charset="0"/>
              </a:rPr>
              <a:t>Facebook: </a:t>
            </a:r>
            <a:r>
              <a:rPr lang="en-US" sz="2400" dirty="0">
                <a:latin typeface="Calibri" pitchFamily="34" charset="0"/>
                <a:hlinkClick r:id="rId3"/>
              </a:rPr>
              <a:t>https://www.facebook.com/netdeptUET/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56184" y="1817529"/>
            <a:ext cx="63001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Cambria" pitchFamily="18" charset="0"/>
              </a:rPr>
              <a:t>Bộ môn Mạng</a:t>
            </a:r>
            <a:br>
              <a:rPr lang="vi-VN" sz="4000" b="1" dirty="0">
                <a:solidFill>
                  <a:srgbClr val="FF0000"/>
                </a:solidFill>
                <a:latin typeface="Cambria" pitchFamily="18" charset="0"/>
              </a:rPr>
            </a:br>
            <a:r>
              <a:rPr lang="vi-VN" sz="4000" b="1" dirty="0">
                <a:solidFill>
                  <a:srgbClr val="FF0000"/>
                </a:solidFill>
                <a:latin typeface="Cambria" pitchFamily="18" charset="0"/>
              </a:rPr>
              <a:t>và Truyền thông máy tính</a:t>
            </a:r>
            <a:endParaRPr lang="en-US" altLang="ko-KR" sz="4000" b="1" dirty="0">
              <a:solidFill>
                <a:srgbClr val="FF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68900" cy="1143000"/>
          </a:xfrm>
        </p:spPr>
        <p:txBody>
          <a:bodyPr/>
          <a:lstStyle/>
          <a:p>
            <a:r>
              <a:rPr lang="en-US" sz="3500" dirty="0" err="1"/>
              <a:t>Các</a:t>
            </a:r>
            <a:r>
              <a:rPr lang="en-US" sz="3500" dirty="0"/>
              <a:t> </a:t>
            </a:r>
            <a:r>
              <a:rPr lang="en-US" sz="3500" dirty="0" err="1"/>
              <a:t>mạng</a:t>
            </a:r>
            <a:r>
              <a:rPr lang="en-US" sz="3500" dirty="0"/>
              <a:t> </a:t>
            </a:r>
            <a:r>
              <a:rPr lang="en-US" sz="3500" dirty="0" err="1"/>
              <a:t>không</a:t>
            </a:r>
            <a:r>
              <a:rPr lang="en-US" sz="3500" dirty="0"/>
              <a:t> </a:t>
            </a:r>
            <a:r>
              <a:rPr lang="en-US" sz="3500" dirty="0" err="1"/>
              <a:t>dây</a:t>
            </a:r>
            <a:r>
              <a:rPr lang="en-US" sz="3500" dirty="0"/>
              <a:t> di </a:t>
            </a:r>
            <a:r>
              <a:rPr lang="en-US" sz="3500" dirty="0" err="1"/>
              <a:t>động</a:t>
            </a:r>
            <a:endParaRPr lang="en-US" sz="35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024638"/>
              </p:ext>
            </p:extLst>
          </p:nvPr>
        </p:nvGraphicFramePr>
        <p:xfrm>
          <a:off x="86686" y="1340768"/>
          <a:ext cx="8877801" cy="469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35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16778"/>
            <a:ext cx="6804248" cy="1052736"/>
          </a:xfrm>
        </p:spPr>
        <p:txBody>
          <a:bodyPr/>
          <a:lstStyle/>
          <a:p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mạng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dây</a:t>
            </a:r>
            <a:r>
              <a:rPr lang="en-US" sz="3600" dirty="0"/>
              <a:t> di </a:t>
            </a:r>
            <a:r>
              <a:rPr lang="en-US" sz="3600" dirty="0" err="1"/>
              <a:t>động</a:t>
            </a:r>
            <a:endParaRPr lang="vi-VN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nghệ</a:t>
            </a:r>
            <a:r>
              <a:rPr lang="en-US" b="1" dirty="0"/>
              <a:t> di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hệ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r>
              <a:rPr lang="en-US" b="1" dirty="0"/>
              <a:t> 3G/4G/5G/6G (T.T. Mai, D.L. Minh, N.N. </a:t>
            </a:r>
            <a:r>
              <a:rPr lang="en-US" b="1" dirty="0" err="1"/>
              <a:t>Tân</a:t>
            </a:r>
            <a:r>
              <a:rPr lang="en-US" b="1" dirty="0"/>
              <a:t>)</a:t>
            </a:r>
            <a:endParaRPr lang="vi-VN" b="1" dirty="0"/>
          </a:p>
          <a:p>
            <a:pPr lvl="1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WiMAX</a:t>
            </a:r>
            <a:r>
              <a:rPr lang="en-US" dirty="0"/>
              <a:t> (IEEE 802.16), LTE (3GPP)</a:t>
            </a:r>
            <a:endParaRPr lang="vi-VN" dirty="0"/>
          </a:p>
          <a:p>
            <a:pPr lvl="1"/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3G/4G/5G/6G</a:t>
            </a:r>
          </a:p>
          <a:p>
            <a:pPr lvl="1"/>
            <a:r>
              <a:rPr lang="vi-VN" dirty="0"/>
              <a:t>6G in-X subnetworks</a:t>
            </a:r>
          </a:p>
          <a:p>
            <a:pPr lvl="1"/>
            <a:r>
              <a:rPr lang="vi-VN" dirty="0"/>
              <a:t>Wireless powered backscatter communications networks</a:t>
            </a:r>
          </a:p>
          <a:p>
            <a:pPr lvl="1"/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di </a:t>
            </a:r>
            <a:r>
              <a:rPr lang="en-US" dirty="0" err="1"/>
              <a:t>động</a:t>
            </a:r>
            <a:r>
              <a:rPr lang="en-US" dirty="0"/>
              <a:t> </a:t>
            </a:r>
            <a:endParaRPr lang="vi-VN" dirty="0"/>
          </a:p>
          <a:p>
            <a:pPr lvl="0"/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mạng</a:t>
            </a:r>
            <a:r>
              <a:rPr lang="en-US" b="1" dirty="0"/>
              <a:t> sensor/</a:t>
            </a:r>
            <a:r>
              <a:rPr lang="en-US" b="1" dirty="0" err="1"/>
              <a:t>adhoc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dây</a:t>
            </a:r>
            <a:r>
              <a:rPr lang="en-US" b="1" dirty="0"/>
              <a:t> (D.L. Minh, </a:t>
            </a:r>
            <a:r>
              <a:rPr lang="en-US" b="1" dirty="0" err="1"/>
              <a:t>N.L.Minh</a:t>
            </a:r>
            <a:r>
              <a:rPr lang="en-US" b="1" dirty="0"/>
              <a:t>, N.N. </a:t>
            </a:r>
            <a:r>
              <a:rPr lang="en-US" b="1" dirty="0" err="1"/>
              <a:t>Tân</a:t>
            </a:r>
            <a:r>
              <a:rPr lang="en-US" b="1" dirty="0"/>
              <a:t>)</a:t>
            </a:r>
            <a:endParaRPr lang="vi-VN" b="1" dirty="0"/>
          </a:p>
          <a:p>
            <a:pPr lvl="1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,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vụ</a:t>
            </a:r>
            <a:endParaRPr lang="vi-VN" dirty="0"/>
          </a:p>
          <a:p>
            <a:pPr lvl="1"/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ưu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cross-layer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Smart scheduling for web server, </a:t>
            </a:r>
            <a:r>
              <a:rPr lang="en-US" dirty="0" err="1">
                <a:solidFill>
                  <a:srgbClr val="000000"/>
                </a:solidFill>
              </a:rPr>
              <a:t>adhoc</a:t>
            </a:r>
            <a:r>
              <a:rPr lang="en-US" dirty="0">
                <a:solidFill>
                  <a:srgbClr val="000000"/>
                </a:solidFill>
              </a:rPr>
              <a:t> network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Power optimization for ad hoc and sensor networks</a:t>
            </a:r>
            <a:endParaRPr lang="vi-VN" dirty="0">
              <a:solidFill>
                <a:srgbClr val="000000"/>
              </a:solidFill>
            </a:endParaRPr>
          </a:p>
          <a:p>
            <a:pPr lvl="0"/>
            <a:r>
              <a:rPr lang="en-US" b="1" dirty="0" err="1"/>
              <a:t>Mạng</a:t>
            </a:r>
            <a:r>
              <a:rPr lang="en-US" b="1" dirty="0"/>
              <a:t> Internet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dây</a:t>
            </a:r>
            <a:r>
              <a:rPr lang="en-US" b="1" dirty="0"/>
              <a:t> (N.H. </a:t>
            </a:r>
            <a:r>
              <a:rPr lang="en-US" b="1" dirty="0" err="1"/>
              <a:t>Sơn</a:t>
            </a:r>
            <a:r>
              <a:rPr lang="en-US" b="1" dirty="0"/>
              <a:t>, D.L. Minh, T.T. Mai)</a:t>
            </a:r>
            <a:endParaRPr lang="vi-VN" b="1" dirty="0"/>
          </a:p>
          <a:p>
            <a:pPr lvl="1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endParaRPr lang="vi-VN" dirty="0"/>
          </a:p>
          <a:p>
            <a:pPr lvl="1"/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LAN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dây</a:t>
            </a:r>
            <a:endParaRPr lang="vi-VN" dirty="0"/>
          </a:p>
          <a:p>
            <a:pPr lvl="1"/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di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mạng</a:t>
            </a:r>
            <a:r>
              <a:rPr lang="en-US" dirty="0"/>
              <a:t> Internet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07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69CB92-366A-F242-8554-35E18DC9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14FA6-05CA-B949-B277-EA006C0F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1313500"/>
            <a:ext cx="8085129" cy="42757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IoT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Xây dựng hệ thống hỗ trợ quản lý đề cương, chương trình đào tạo cho Nhà trường và tiến trình học tập cho sinh viên</a:t>
            </a:r>
          </a:p>
          <a:p>
            <a:pPr>
              <a:spcBef>
                <a:spcPts val="0"/>
              </a:spcBef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Xây dựng công cụ hỗ trợ marketing trên các kênh website và mạng xã hội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484F-177E-C345-92A8-78D42964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Bộ môn Mạng và truyền thông máy tính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4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69CB92-366A-F242-8554-35E18DC9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2020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14FA6-05CA-B949-B277-EA006C0F7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 (Body)"/>
              </a:rPr>
              <a:t>Xây dựng hệ thống xử lý luồng dữ liệu lớn co dãn trong môi trường điện toán sương mù.</a:t>
            </a:r>
          </a:p>
          <a:p>
            <a:r>
              <a:rPr lang="vi-VN" dirty="0">
                <a:latin typeface="Calibri (Body)"/>
              </a:rPr>
              <a:t>Xây dựng hệ thống dịch vụ điện toán đám mây cảnh báo lan truyền dịch bệnh trên đàn gia súc từ những nguồn</a:t>
            </a:r>
            <a:r>
              <a:rPr lang="en-US" dirty="0">
                <a:latin typeface="Calibri (Body)"/>
              </a:rPr>
              <a:t> </a:t>
            </a:r>
            <a:r>
              <a:rPr lang="vi-VN" dirty="0">
                <a:latin typeface="Calibri (Body)"/>
              </a:rPr>
              <a:t>dữ liệu không đồng nhất.</a:t>
            </a:r>
          </a:p>
          <a:p>
            <a:r>
              <a:rPr lang="vi-VN" dirty="0">
                <a:latin typeface="Calibri (Body)"/>
              </a:rPr>
              <a:t>Xây dựng hệ thống phân tích dữ liệu về lượng thức ăn thu nhận từ hệ thống máng ăn chính xác của lợn nuôi trên quy mô bầy đàn.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2484F-177E-C345-92A8-78D42964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Bộ môn Mạng và truyền thông máy tính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3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môn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Trang</a:t>
            </a:r>
            <a:r>
              <a:rPr lang="en-US" dirty="0"/>
              <a:t> Web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fit.uet.vnu.edu.vn</a:t>
            </a:r>
            <a:r>
              <a:rPr lang="en-US" dirty="0"/>
              <a:t>/</a:t>
            </a:r>
            <a:r>
              <a:rPr lang="en-US" dirty="0" err="1"/>
              <a:t>cne</a:t>
            </a:r>
            <a:r>
              <a:rPr lang="en-US" dirty="0"/>
              <a:t>/</a:t>
            </a:r>
          </a:p>
          <a:p>
            <a:r>
              <a:rPr lang="en-US" dirty="0" err="1"/>
              <a:t>Trang</a:t>
            </a:r>
            <a:r>
              <a:rPr lang="en-US" dirty="0"/>
              <a:t> Facebook: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www.facebook.com</a:t>
            </a:r>
            <a:r>
              <a:rPr lang="en-US" dirty="0"/>
              <a:t>/</a:t>
            </a:r>
            <a:r>
              <a:rPr lang="en-US" dirty="0" err="1"/>
              <a:t>netdeptUET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85270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8706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Xu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phát</a:t>
            </a:r>
            <a:r>
              <a:rPr lang="en-US" b="1" dirty="0"/>
              <a:t> </a:t>
            </a:r>
            <a:r>
              <a:rPr lang="en-US" b="1" dirty="0" err="1"/>
              <a:t>triển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nghệ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truyền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2970885"/>
            <a:ext cx="5412945" cy="21583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17900" y="5108755"/>
            <a:ext cx="6510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err="1"/>
              <a:t>Hầu</a:t>
            </a:r>
            <a:r>
              <a:rPr lang="en-US" b="1" i="1" dirty="0"/>
              <a:t> </a:t>
            </a:r>
            <a:r>
              <a:rPr lang="en-US" b="1" i="1" dirty="0" err="1"/>
              <a:t>hết</a:t>
            </a:r>
            <a:r>
              <a:rPr lang="en-US" b="1" i="1" dirty="0"/>
              <a:t> </a:t>
            </a:r>
            <a:r>
              <a:rPr lang="en-US" b="1" i="1" dirty="0" err="1"/>
              <a:t>các</a:t>
            </a:r>
            <a:r>
              <a:rPr lang="en-US" b="1" i="1" dirty="0"/>
              <a:t> </a:t>
            </a:r>
            <a:r>
              <a:rPr lang="en-US" b="1" i="1" dirty="0" err="1"/>
              <a:t>ứng</a:t>
            </a:r>
            <a:r>
              <a:rPr lang="en-US" b="1" i="1" dirty="0"/>
              <a:t> </a:t>
            </a:r>
            <a:r>
              <a:rPr lang="en-US" b="1" i="1" dirty="0" err="1"/>
              <a:t>dụng</a:t>
            </a:r>
            <a:r>
              <a:rPr lang="en-US" b="1" i="1" dirty="0"/>
              <a:t> </a:t>
            </a:r>
            <a:r>
              <a:rPr lang="en-US" b="1" i="1" dirty="0" err="1"/>
              <a:t>công</a:t>
            </a:r>
            <a:r>
              <a:rPr lang="en-US" b="1" i="1" dirty="0"/>
              <a:t> </a:t>
            </a:r>
            <a:r>
              <a:rPr lang="en-US" b="1" i="1" dirty="0" err="1"/>
              <a:t>nghệ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r>
              <a:rPr lang="en-US" b="1" i="1" dirty="0"/>
              <a:t> tin </a:t>
            </a:r>
            <a:r>
              <a:rPr lang="en-US" b="1" i="1" dirty="0" err="1"/>
              <a:t>đều</a:t>
            </a:r>
            <a:r>
              <a:rPr lang="en-US" b="1" i="1" dirty="0"/>
              <a:t> </a:t>
            </a:r>
            <a:r>
              <a:rPr lang="en-US" b="1" i="1" dirty="0" err="1"/>
              <a:t>được</a:t>
            </a:r>
            <a:r>
              <a:rPr lang="en-US" b="1" i="1" dirty="0"/>
              <a:t> </a:t>
            </a:r>
            <a:r>
              <a:rPr lang="en-US" b="1" i="1" dirty="0" err="1"/>
              <a:t>xây</a:t>
            </a:r>
            <a:r>
              <a:rPr lang="en-US" b="1" i="1" dirty="0"/>
              <a:t> </a:t>
            </a:r>
            <a:r>
              <a:rPr lang="en-US" b="1" i="1" dirty="0" err="1"/>
              <a:t>dựng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triển</a:t>
            </a:r>
            <a:r>
              <a:rPr lang="en-US" b="1" i="1" dirty="0"/>
              <a:t> </a:t>
            </a:r>
            <a:r>
              <a:rPr lang="en-US" b="1" i="1" dirty="0" err="1"/>
              <a:t>khai</a:t>
            </a:r>
            <a:r>
              <a:rPr lang="en-US" b="1" i="1" dirty="0"/>
              <a:t> </a:t>
            </a:r>
            <a:r>
              <a:rPr lang="en-US" b="1" i="1" dirty="0" err="1"/>
              <a:t>trên</a:t>
            </a:r>
            <a:r>
              <a:rPr lang="en-US" b="1" i="1" dirty="0"/>
              <a:t> </a:t>
            </a:r>
            <a:r>
              <a:rPr lang="en-US" b="1" i="1" dirty="0" err="1"/>
              <a:t>nền</a:t>
            </a:r>
            <a:r>
              <a:rPr lang="en-US" b="1" i="1" dirty="0"/>
              <a:t> </a:t>
            </a:r>
            <a:r>
              <a:rPr lang="en-US" b="1" i="1" dirty="0" err="1"/>
              <a:t>tảng</a:t>
            </a:r>
            <a:r>
              <a:rPr lang="en-US" b="1" i="1" dirty="0"/>
              <a:t> </a:t>
            </a:r>
            <a:r>
              <a:rPr lang="en-US" b="1" i="1" dirty="0" err="1"/>
              <a:t>mạng</a:t>
            </a:r>
            <a:r>
              <a:rPr lang="en-US" b="1" i="1" dirty="0"/>
              <a:t> </a:t>
            </a:r>
            <a:r>
              <a:rPr lang="en-US" b="1" i="1" dirty="0" err="1"/>
              <a:t>máy</a:t>
            </a:r>
            <a:r>
              <a:rPr lang="en-US" b="1" i="1" dirty="0"/>
              <a:t> </a:t>
            </a:r>
            <a:r>
              <a:rPr lang="en-US" b="1" i="1" dirty="0" err="1"/>
              <a:t>tính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truyền</a:t>
            </a:r>
            <a:r>
              <a:rPr lang="en-US" b="1" i="1" dirty="0"/>
              <a:t> </a:t>
            </a:r>
            <a:r>
              <a:rPr lang="en-US" b="1" i="1" dirty="0" err="1"/>
              <a:t>thông</a:t>
            </a:r>
            <a:endParaRPr lang="en-US" b="1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1976015" y="1596540"/>
            <a:ext cx="5650085" cy="7635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12400" rtlCol="0" anchor="ctr"/>
          <a:lstStyle/>
          <a:p>
            <a:pPr lvl="0" algn="ctr"/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r>
              <a:rPr lang="en-US" sz="2000" dirty="0"/>
              <a:t> </a:t>
            </a:r>
            <a:r>
              <a:rPr lang="en-US" sz="2000" dirty="0" err="1"/>
              <a:t>mạnh</a:t>
            </a:r>
            <a:r>
              <a:rPr lang="en-US" sz="2000" dirty="0"/>
              <a:t> </a:t>
            </a:r>
            <a:r>
              <a:rPr lang="en-US" sz="2000" dirty="0" err="1"/>
              <a:t>mẽ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Internet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mạng</a:t>
            </a:r>
            <a:r>
              <a:rPr lang="en-US" sz="2000" dirty="0"/>
              <a:t>  </a:t>
            </a:r>
          </a:p>
          <a:p>
            <a:pPr lvl="0" algn="ctr"/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dây</a:t>
            </a:r>
            <a:r>
              <a:rPr lang="en-US" sz="2000" dirty="0"/>
              <a:t> di </a:t>
            </a:r>
            <a:r>
              <a:rPr lang="en-US" sz="2000" dirty="0" err="1"/>
              <a:t>động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8" name="Down Arrow 17"/>
          <p:cNvSpPr/>
          <p:nvPr/>
        </p:nvSpPr>
        <p:spPr>
          <a:xfrm>
            <a:off x="4266590" y="2512769"/>
            <a:ext cx="916230" cy="3054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Xu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phát</a:t>
            </a:r>
            <a:r>
              <a:rPr lang="en-US" b="1" dirty="0"/>
              <a:t> </a:t>
            </a:r>
            <a:r>
              <a:rPr lang="en-US" b="1" dirty="0" err="1"/>
              <a:t>triển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nghệ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truyền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Điện</a:t>
            </a:r>
            <a:r>
              <a:rPr lang="en-US" sz="2000" b="1" dirty="0"/>
              <a:t> </a:t>
            </a:r>
            <a:r>
              <a:rPr lang="en-US" sz="2000" b="1" dirty="0" err="1"/>
              <a:t>toán</a:t>
            </a:r>
            <a:r>
              <a:rPr lang="en-US" sz="2000" b="1" dirty="0"/>
              <a:t> </a:t>
            </a:r>
            <a:r>
              <a:rPr lang="en-US" sz="2000" b="1" dirty="0" err="1"/>
              <a:t>đám</a:t>
            </a:r>
            <a:r>
              <a:rPr lang="en-US" sz="2000" b="1" dirty="0"/>
              <a:t> </a:t>
            </a:r>
            <a:r>
              <a:rPr lang="en-US" sz="2000" b="1" dirty="0" err="1"/>
              <a:t>mây</a:t>
            </a:r>
            <a:r>
              <a:rPr lang="en-US" sz="2000" b="1" dirty="0"/>
              <a:t> </a:t>
            </a:r>
            <a:r>
              <a:rPr lang="en-US" sz="2000" dirty="0"/>
              <a:t>(Cloud Computing)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b="1" dirty="0"/>
              <a:t>Internet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vạn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dirty="0"/>
              <a:t> (Internet of Things) </a:t>
            </a:r>
            <a:r>
              <a:rPr lang="en-US" sz="2000" dirty="0" err="1"/>
              <a:t>đang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lĩnh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đoán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lai</a:t>
            </a:r>
            <a:r>
              <a:rPr lang="en-US" sz="2000" dirty="0"/>
              <a:t> </a:t>
            </a:r>
            <a:r>
              <a:rPr lang="en-US" sz="2000" dirty="0" err="1"/>
              <a:t>ngành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4.0 (Industrial 4.0)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lai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2970885"/>
            <a:ext cx="8380475" cy="27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5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KHCN</a:t>
            </a:r>
            <a:endParaRPr lang="vi-VN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72" y="1844824"/>
            <a:ext cx="85979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168900" cy="1143000"/>
          </a:xfrm>
        </p:spPr>
        <p:txBody>
          <a:bodyPr/>
          <a:lstStyle/>
          <a:p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ngũ</a:t>
            </a:r>
            <a:r>
              <a:rPr lang="en-US" dirty="0"/>
              <a:t>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7253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vi-VN" altLang="ja-JP" sz="1800" dirty="0">
                <a:latin typeface="Calibri" panose="020F0502020204030204" pitchFamily="34" charset="0"/>
                <a:cs typeface="Calibri" panose="020F0502020204030204" pitchFamily="34" charset="0"/>
              </a:rPr>
              <a:t>1 Phó giáo sư</a:t>
            </a:r>
          </a:p>
          <a:p>
            <a:pPr lvl="1">
              <a:spcBef>
                <a:spcPts val="300"/>
              </a:spcBef>
            </a:pPr>
            <a:r>
              <a:rPr lang="vi-VN" sz="1600" dirty="0">
                <a:latin typeface="Calibri" panose="020F0502020204030204" pitchFamily="34" charset="0"/>
                <a:cs typeface="Calibri" panose="020F0502020204030204" pitchFamily="34" charset="0"/>
              </a:rPr>
              <a:t>PGS.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Hoài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(sonnh@vnu.edu.vn),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nhi</a:t>
            </a:r>
            <a:r>
              <a:rPr lang="vi-VN" sz="1600" dirty="0">
                <a:latin typeface="Calibri" panose="020F0502020204030204" pitchFamily="34" charset="0"/>
                <a:cs typeface="Calibri" panose="020F0502020204030204" pitchFamily="34" charset="0"/>
              </a:rPr>
              <a:t>ệm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endParaRPr lang="vi-VN" altLang="ja-JP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ja-JP" altLang="en-US" sz="1800" dirty="0"/>
              <a:t>４</a:t>
            </a:r>
            <a:r>
              <a:rPr lang="en-US" sz="1800" dirty="0"/>
              <a:t> </a:t>
            </a:r>
            <a:r>
              <a:rPr lang="en-US" sz="1800" dirty="0" err="1"/>
              <a:t>Tiến</a:t>
            </a:r>
            <a:r>
              <a:rPr lang="en-US" sz="1800" dirty="0"/>
              <a:t> </a:t>
            </a:r>
            <a:r>
              <a:rPr lang="en-US" sz="1800" dirty="0" err="1"/>
              <a:t>sĩ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sz="1600" dirty="0"/>
              <a:t>TS </a:t>
            </a:r>
            <a:r>
              <a:rPr lang="en-US" sz="1600" dirty="0" err="1"/>
              <a:t>Trần</a:t>
            </a:r>
            <a:r>
              <a:rPr lang="en-US" sz="1600" dirty="0"/>
              <a:t> </a:t>
            </a:r>
            <a:r>
              <a:rPr lang="en-US" sz="1600" dirty="0" err="1"/>
              <a:t>Trúc</a:t>
            </a:r>
            <a:r>
              <a:rPr lang="en-US" sz="1600" dirty="0"/>
              <a:t> Mai (</a:t>
            </a:r>
            <a:r>
              <a:rPr lang="en-US" sz="1600" dirty="0" err="1"/>
              <a:t>mai.tran</a:t>
            </a:r>
            <a:r>
              <a:rPr lang="en-US" sz="1600" dirty="0"/>
              <a:t>@), </a:t>
            </a:r>
            <a:r>
              <a:rPr lang="en-US" sz="1600" dirty="0" err="1"/>
              <a:t>phó</a:t>
            </a:r>
            <a:r>
              <a:rPr lang="en-US" sz="1600" dirty="0"/>
              <a:t> </a:t>
            </a:r>
            <a:r>
              <a:rPr lang="en-US" sz="1600" dirty="0" err="1"/>
              <a:t>chủ</a:t>
            </a:r>
            <a:r>
              <a:rPr lang="en-US" sz="1600" dirty="0"/>
              <a:t> </a:t>
            </a:r>
            <a:r>
              <a:rPr lang="en-US" sz="1600" dirty="0" err="1"/>
              <a:t>nhiệm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môn</a:t>
            </a:r>
            <a:endParaRPr lang="en-US" sz="1600" dirty="0"/>
          </a:p>
          <a:p>
            <a:pPr lvl="1">
              <a:spcBef>
                <a:spcPts val="300"/>
              </a:spcBef>
            </a:pPr>
            <a:r>
              <a:rPr lang="en-US" sz="1600" dirty="0"/>
              <a:t>TS </a:t>
            </a:r>
            <a:r>
              <a:rPr lang="en-US" sz="1600" dirty="0" err="1"/>
              <a:t>Hoàng</a:t>
            </a:r>
            <a:r>
              <a:rPr lang="en-US" sz="1600" dirty="0"/>
              <a:t> </a:t>
            </a:r>
            <a:r>
              <a:rPr lang="en-US" sz="1600" dirty="0" err="1"/>
              <a:t>Xuân</a:t>
            </a:r>
            <a:r>
              <a:rPr lang="en-US" sz="1600" dirty="0"/>
              <a:t> </a:t>
            </a:r>
            <a:r>
              <a:rPr lang="en-US" sz="1600" dirty="0" err="1"/>
              <a:t>Tùng</a:t>
            </a:r>
            <a:r>
              <a:rPr lang="en-US" sz="1600" dirty="0"/>
              <a:t> (</a:t>
            </a:r>
            <a:r>
              <a:rPr lang="en-US" sz="1600" dirty="0" err="1"/>
              <a:t>tunghx</a:t>
            </a:r>
            <a:r>
              <a:rPr lang="en-US" sz="1600" dirty="0"/>
              <a:t>@)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TS. </a:t>
            </a:r>
            <a:r>
              <a:rPr lang="en-US" sz="1600" dirty="0" err="1"/>
              <a:t>Dương</a:t>
            </a:r>
            <a:r>
              <a:rPr lang="en-US" sz="1600" dirty="0"/>
              <a:t> Lê Minh (</a:t>
            </a:r>
            <a:r>
              <a:rPr lang="en-US" sz="1600" dirty="0" err="1"/>
              <a:t>minhdl</a:t>
            </a:r>
            <a:r>
              <a:rPr lang="en-US" sz="1600" dirty="0"/>
              <a:t>@), </a:t>
            </a:r>
            <a:r>
              <a:rPr lang="en-US" sz="1600" dirty="0" err="1"/>
              <a:t>phó</a:t>
            </a:r>
            <a:r>
              <a:rPr lang="en-US" sz="1600" dirty="0"/>
              <a:t> </a:t>
            </a:r>
            <a:r>
              <a:rPr lang="en-US" sz="1600" dirty="0" err="1"/>
              <a:t>chủ</a:t>
            </a:r>
            <a:r>
              <a:rPr lang="en-US" sz="1600" dirty="0"/>
              <a:t> </a:t>
            </a:r>
            <a:r>
              <a:rPr lang="en-US" sz="1600" dirty="0" err="1"/>
              <a:t>nhiệm</a:t>
            </a:r>
            <a:r>
              <a:rPr lang="en-US" sz="1600" dirty="0"/>
              <a:t> </a:t>
            </a:r>
            <a:r>
              <a:rPr lang="en-US" sz="1600" dirty="0" err="1"/>
              <a:t>khoa</a:t>
            </a:r>
            <a:endParaRPr lang="en-US" sz="1600" dirty="0"/>
          </a:p>
          <a:p>
            <a:pPr lvl="1">
              <a:spcBef>
                <a:spcPts val="300"/>
              </a:spcBef>
            </a:pPr>
            <a:r>
              <a:rPr lang="en-US" sz="1600" dirty="0"/>
              <a:t>TS. </a:t>
            </a:r>
            <a:r>
              <a:rPr lang="en-US" sz="1600" dirty="0" err="1"/>
              <a:t>Phạm</a:t>
            </a:r>
            <a:r>
              <a:rPr lang="en-US" sz="1600" dirty="0"/>
              <a:t> </a:t>
            </a:r>
            <a:r>
              <a:rPr lang="en-US" sz="1600" dirty="0" err="1"/>
              <a:t>Mạnh</a:t>
            </a:r>
            <a:r>
              <a:rPr lang="en-US" sz="1600" dirty="0"/>
              <a:t> Linh (</a:t>
            </a:r>
            <a:r>
              <a:rPr lang="en-US" sz="1600" dirty="0" err="1"/>
              <a:t>linhmp</a:t>
            </a:r>
            <a:r>
              <a:rPr lang="en-US" sz="1600" dirty="0"/>
              <a:t>@)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TS. </a:t>
            </a:r>
            <a:r>
              <a:rPr lang="en-US" sz="1600" dirty="0" err="1"/>
              <a:t>Nguyễn</a:t>
            </a:r>
            <a:r>
              <a:rPr lang="en-US" sz="1600" dirty="0"/>
              <a:t> </a:t>
            </a:r>
            <a:r>
              <a:rPr lang="en-US" sz="1600" dirty="0" err="1"/>
              <a:t>Ngọc</a:t>
            </a:r>
            <a:r>
              <a:rPr lang="en-US" sz="1600" dirty="0"/>
              <a:t> </a:t>
            </a:r>
            <a:r>
              <a:rPr lang="en-US" sz="1600" dirty="0" err="1"/>
              <a:t>Tân</a:t>
            </a:r>
            <a:r>
              <a:rPr lang="en-US" sz="1600" dirty="0"/>
              <a:t> (</a:t>
            </a:r>
            <a:r>
              <a:rPr lang="en-US" sz="1600" dirty="0" err="1"/>
              <a:t>tan.nguyen</a:t>
            </a:r>
            <a:r>
              <a:rPr lang="en-US" sz="1600" dirty="0"/>
              <a:t>@)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4 </a:t>
            </a:r>
            <a:r>
              <a:rPr lang="en-US" sz="1800" dirty="0" err="1"/>
              <a:t>Thạc</a:t>
            </a:r>
            <a:r>
              <a:rPr lang="en-US" sz="1800" dirty="0"/>
              <a:t> </a:t>
            </a:r>
            <a:r>
              <a:rPr lang="en-US" sz="1800" dirty="0" err="1"/>
              <a:t>sĩ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altLang="ja-JP" sz="1600" dirty="0" err="1"/>
              <a:t>ThS</a:t>
            </a:r>
            <a:r>
              <a:rPr lang="en-US" altLang="ja-JP" sz="1600" dirty="0"/>
              <a:t> </a:t>
            </a:r>
            <a:r>
              <a:rPr lang="en-US" altLang="ja-JP" sz="1600" dirty="0" err="1"/>
              <a:t>Ngô</a:t>
            </a:r>
            <a:r>
              <a:rPr lang="en-US" altLang="ja-JP" sz="1600" dirty="0"/>
              <a:t> Lê Minh (</a:t>
            </a:r>
            <a:r>
              <a:rPr lang="en-US" altLang="ja-JP" sz="1600" dirty="0" err="1"/>
              <a:t>minhnl</a:t>
            </a:r>
            <a:r>
              <a:rPr lang="en-US" altLang="ja-JP" sz="1600" dirty="0"/>
              <a:t>@)</a:t>
            </a:r>
          </a:p>
          <a:p>
            <a:pPr lvl="1">
              <a:spcBef>
                <a:spcPts val="300"/>
              </a:spcBef>
            </a:pPr>
            <a:r>
              <a:rPr lang="en-US" sz="1600" dirty="0" err="1"/>
              <a:t>ThS</a:t>
            </a:r>
            <a:r>
              <a:rPr lang="en-US" sz="1600" dirty="0"/>
              <a:t> </a:t>
            </a:r>
            <a:r>
              <a:rPr lang="en-US" sz="1600" dirty="0" err="1"/>
              <a:t>Hồ</a:t>
            </a:r>
            <a:r>
              <a:rPr lang="en-US" sz="1600" dirty="0"/>
              <a:t> </a:t>
            </a:r>
            <a:r>
              <a:rPr lang="en-US" sz="1600" dirty="0" err="1"/>
              <a:t>Đắc</a:t>
            </a:r>
            <a:r>
              <a:rPr lang="en-US" sz="1600" dirty="0"/>
              <a:t> </a:t>
            </a:r>
            <a:r>
              <a:rPr lang="en-US" sz="1600" dirty="0" err="1"/>
              <a:t>Phương</a:t>
            </a:r>
            <a:r>
              <a:rPr lang="en-US" sz="1600" dirty="0"/>
              <a:t> (</a:t>
            </a:r>
            <a:r>
              <a:rPr lang="en-US" sz="1600" dirty="0" err="1"/>
              <a:t>phuonghd</a:t>
            </a:r>
            <a:r>
              <a:rPr lang="en-US" sz="1600" dirty="0"/>
              <a:t>@)</a:t>
            </a:r>
          </a:p>
          <a:p>
            <a:pPr lvl="1">
              <a:spcBef>
                <a:spcPts val="300"/>
              </a:spcBef>
            </a:pPr>
            <a:r>
              <a:rPr lang="en-US" sz="1600" dirty="0" err="1"/>
              <a:t>ThS</a:t>
            </a:r>
            <a:r>
              <a:rPr lang="en-US" sz="1600" dirty="0"/>
              <a:t> </a:t>
            </a:r>
            <a:r>
              <a:rPr lang="en-US" sz="1600" dirty="0" err="1"/>
              <a:t>Đào</a:t>
            </a:r>
            <a:r>
              <a:rPr lang="en-US" sz="1600" dirty="0"/>
              <a:t> Minh </a:t>
            </a:r>
            <a:r>
              <a:rPr lang="en-US" sz="1600" dirty="0" err="1"/>
              <a:t>Thư</a:t>
            </a:r>
            <a:r>
              <a:rPr lang="en-US" sz="1600" dirty="0"/>
              <a:t> (</a:t>
            </a:r>
            <a:r>
              <a:rPr lang="en-US" sz="1600" dirty="0" err="1"/>
              <a:t>thudm</a:t>
            </a:r>
            <a:r>
              <a:rPr lang="en-US" sz="1600" dirty="0"/>
              <a:t>@)</a:t>
            </a:r>
          </a:p>
          <a:p>
            <a:pPr lvl="1">
              <a:spcBef>
                <a:spcPts val="300"/>
              </a:spcBef>
            </a:pPr>
            <a:r>
              <a:rPr lang="en-US" sz="1600" dirty="0" err="1"/>
              <a:t>ThS</a:t>
            </a:r>
            <a:r>
              <a:rPr lang="en-US" sz="1600" dirty="0"/>
              <a:t> </a:t>
            </a:r>
            <a:r>
              <a:rPr lang="en-US" sz="1600" dirty="0" err="1"/>
              <a:t>Đặng</a:t>
            </a:r>
            <a:r>
              <a:rPr lang="en-US" sz="1600" dirty="0"/>
              <a:t> </a:t>
            </a:r>
            <a:r>
              <a:rPr lang="en-US" sz="1600" dirty="0" err="1"/>
              <a:t>Văn</a:t>
            </a:r>
            <a:r>
              <a:rPr lang="en-US" sz="1600" dirty="0"/>
              <a:t> </a:t>
            </a:r>
            <a:r>
              <a:rPr lang="en-US" sz="1600" dirty="0" err="1"/>
              <a:t>Đô</a:t>
            </a:r>
            <a:r>
              <a:rPr lang="en-US" sz="1600" dirty="0"/>
              <a:t> (dodv212@gmail.com)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GV </a:t>
            </a:r>
            <a:r>
              <a:rPr lang="en-US" sz="1800" dirty="0" err="1"/>
              <a:t>kiêm</a:t>
            </a:r>
            <a:r>
              <a:rPr lang="en-US" sz="1800" dirty="0"/>
              <a:t> </a:t>
            </a:r>
            <a:r>
              <a:rPr lang="en-US" sz="1800" dirty="0" err="1"/>
              <a:t>nhiệm</a:t>
            </a:r>
            <a:endParaRPr lang="en-US" sz="1800" dirty="0"/>
          </a:p>
          <a:p>
            <a:pPr lvl="1">
              <a:spcBef>
                <a:spcPts val="300"/>
              </a:spcBef>
            </a:pPr>
            <a:r>
              <a:rPr lang="en-US" sz="1600" dirty="0"/>
              <a:t>PGS. TS. </a:t>
            </a:r>
            <a:r>
              <a:rPr lang="en-US" sz="1600" dirty="0" err="1"/>
              <a:t>Vũ</a:t>
            </a:r>
            <a:r>
              <a:rPr lang="en-US" sz="1600" dirty="0"/>
              <a:t> </a:t>
            </a:r>
            <a:r>
              <a:rPr lang="en-US" sz="1600" dirty="0" err="1"/>
              <a:t>Duy</a:t>
            </a:r>
            <a:r>
              <a:rPr lang="en-US" sz="1600" dirty="0"/>
              <a:t> </a:t>
            </a:r>
            <a:r>
              <a:rPr lang="en-US" sz="1600" dirty="0" err="1"/>
              <a:t>Lợi</a:t>
            </a:r>
            <a:endParaRPr lang="en-US" sz="1600" dirty="0"/>
          </a:p>
          <a:p>
            <a:pPr lvl="1">
              <a:spcBef>
                <a:spcPts val="300"/>
              </a:spcBef>
            </a:pPr>
            <a:r>
              <a:rPr lang="en-US" sz="1600" dirty="0"/>
              <a:t>TS. </a:t>
            </a:r>
            <a:r>
              <a:rPr lang="en-US" sz="1600" dirty="0" err="1"/>
              <a:t>Nguyễn</a:t>
            </a:r>
            <a:r>
              <a:rPr lang="en-US" sz="1600" dirty="0"/>
              <a:t> </a:t>
            </a:r>
            <a:r>
              <a:rPr lang="en-US" sz="1600" dirty="0" err="1"/>
              <a:t>Đình</a:t>
            </a:r>
            <a:r>
              <a:rPr lang="en-US" sz="1600" dirty="0"/>
              <a:t> </a:t>
            </a:r>
            <a:r>
              <a:rPr lang="en-US" sz="1600" dirty="0" err="1"/>
              <a:t>Hóa</a:t>
            </a:r>
            <a:endParaRPr lang="en-US" sz="1600" dirty="0"/>
          </a:p>
          <a:p>
            <a:pPr lvl="1">
              <a:spcBef>
                <a:spcPts val="300"/>
              </a:spcBef>
            </a:pPr>
            <a:r>
              <a:rPr lang="en-US" sz="1600" dirty="0" err="1"/>
              <a:t>ThS</a:t>
            </a:r>
            <a:r>
              <a:rPr lang="en-US" sz="1600" dirty="0"/>
              <a:t>.  </a:t>
            </a:r>
            <a:r>
              <a:rPr lang="en-US" sz="1600" dirty="0" err="1"/>
              <a:t>Đinh</a:t>
            </a:r>
            <a:r>
              <a:rPr lang="en-US" sz="1600" dirty="0"/>
              <a:t> </a:t>
            </a:r>
            <a:r>
              <a:rPr lang="en-US" sz="1600" dirty="0" err="1"/>
              <a:t>Hữu</a:t>
            </a:r>
            <a:r>
              <a:rPr lang="en-US" sz="1600" dirty="0"/>
              <a:t> </a:t>
            </a:r>
            <a:r>
              <a:rPr lang="en-US" sz="1600" dirty="0" err="1"/>
              <a:t>Nghĩa</a:t>
            </a:r>
            <a:endParaRPr lang="en-US" sz="1600" dirty="0"/>
          </a:p>
        </p:txBody>
      </p:sp>
      <p:pic>
        <p:nvPicPr>
          <p:cNvPr id="6" name="Picture 5" descr="Macintosh HD:Users:nguyenhoaison:Pictures:anh the - HS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2.jpg" descr="20151013_153114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848369" y="1556792"/>
            <a:ext cx="900095" cy="1080111"/>
          </a:xfrm>
          <a:prstGeom prst="rect">
            <a:avLst/>
          </a:prstGeom>
          <a:ln/>
        </p:spPr>
      </p:pic>
      <p:pic>
        <p:nvPicPr>
          <p:cNvPr id="8" name="Picture 7" descr="un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42" y="2861379"/>
            <a:ext cx="108012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nhD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72" y="2708920"/>
            <a:ext cx="1008093" cy="117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80" y="4005064"/>
            <a:ext cx="1079996" cy="1079998"/>
          </a:xfrm>
          <a:prstGeom prst="rect">
            <a:avLst/>
          </a:prstGeom>
        </p:spPr>
      </p:pic>
      <p:pic>
        <p:nvPicPr>
          <p:cNvPr id="13" name="Picture 12" descr="https://lh3.googleusercontent.com/dNkUo50PBc8SPTc-MsbauJjDuJWhcEQNyKftyXpVR1bxdZOpHB7BkSH6zSO15uSsw4U6Qe-ea33XeR1S8Z5HOrbtQxXvwyC4QT0-BqB2zH7Hih5s28j9QAZlxc10i-hU5c5Vu0b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lh3.googleusercontent.com/0pV8gsGapgVHQ-ZhHkYON-Ham38sWPBPIwpBCeE0u-lhDXBeGEggGxwiFIMDQ48_k5T-cy9ukqGY5h3f-ekaQqU1wPLK-1Dq7t0-ut0tRDtVQSv7cuJvug3XUafAeGurH3T4qa5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80" y="522920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D48E0EF-B4B4-F909-2E7B-6C504AFB6F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78700"/>
            <a:ext cx="1092048" cy="14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4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832850"/>
              </p:ext>
            </p:extLst>
          </p:nvPr>
        </p:nvGraphicFramePr>
        <p:xfrm>
          <a:off x="1187624" y="1307901"/>
          <a:ext cx="6336704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41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16778"/>
            <a:ext cx="6804248" cy="1052736"/>
          </a:xfrm>
        </p:spPr>
        <p:txBody>
          <a:bodyPr/>
          <a:lstStyle/>
          <a:p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mạng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endParaRPr lang="vi-VN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b="1" dirty="0">
                <a:latin typeface="Calibri"/>
                <a:cs typeface="Calibri"/>
              </a:rPr>
              <a:t>Internet of things (N.H. </a:t>
            </a:r>
            <a:r>
              <a:rPr lang="en-US" b="1" dirty="0" err="1">
                <a:latin typeface="Calibri"/>
                <a:cs typeface="Calibri"/>
              </a:rPr>
              <a:t>Sơn</a:t>
            </a:r>
            <a:r>
              <a:rPr lang="en-US" b="1" dirty="0">
                <a:latin typeface="Calibri"/>
                <a:cs typeface="Calibri"/>
              </a:rPr>
              <a:t>, T.T. Mai, </a:t>
            </a:r>
            <a:r>
              <a:rPr lang="en-US" b="1" dirty="0" err="1">
                <a:latin typeface="Calibri"/>
                <a:cs typeface="Calibri"/>
              </a:rPr>
              <a:t>H.X.Tùng</a:t>
            </a:r>
            <a:r>
              <a:rPr lang="en-US" b="1" dirty="0">
                <a:latin typeface="Calibri"/>
                <a:cs typeface="Calibri"/>
              </a:rPr>
              <a:t>, D.L. Minh, N.N. </a:t>
            </a:r>
            <a:r>
              <a:rPr lang="en-US" b="1" dirty="0" err="1">
                <a:latin typeface="Calibri"/>
                <a:cs typeface="Calibri"/>
              </a:rPr>
              <a:t>Tân</a:t>
            </a:r>
            <a:r>
              <a:rPr lang="en-US" b="1" dirty="0">
                <a:latin typeface="Calibri"/>
                <a:cs typeface="Calibri"/>
              </a:rPr>
              <a:t>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Predictive maintenance (</a:t>
            </a:r>
            <a:r>
              <a:rPr lang="en-US" dirty="0" err="1">
                <a:latin typeface="Calibri"/>
                <a:cs typeface="Calibri"/>
              </a:rPr>
              <a:t>bảo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trì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dự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phòng</a:t>
            </a:r>
            <a:r>
              <a:rPr lang="en-US" dirty="0">
                <a:latin typeface="Calibri"/>
                <a:cs typeface="Calibri"/>
              </a:rPr>
              <a:t>)</a:t>
            </a:r>
            <a:endParaRPr lang="vi-VN" dirty="0">
              <a:latin typeface="Calibri"/>
              <a:cs typeface="Calibri"/>
            </a:endParaRPr>
          </a:p>
          <a:p>
            <a:pPr lvl="1"/>
            <a:r>
              <a:rPr lang="en-US" dirty="0" err="1">
                <a:latin typeface="Calibri"/>
                <a:cs typeface="Calibri"/>
              </a:rPr>
              <a:t>Các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dịch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vụ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theo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dõi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sức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khoẻ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dựa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trên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dữ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liệu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cảm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biến</a:t>
            </a:r>
            <a:endParaRPr lang="en-US" dirty="0">
              <a:latin typeface="Calibri"/>
              <a:cs typeface="Calibri"/>
            </a:endParaRPr>
          </a:p>
          <a:p>
            <a:r>
              <a:rPr lang="en-US" b="1" dirty="0" err="1">
                <a:latin typeface="Calibri"/>
                <a:cs typeface="Calibri"/>
              </a:rPr>
              <a:t>Đô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thị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thông</a:t>
            </a:r>
            <a:r>
              <a:rPr lang="en-US" b="1" dirty="0">
                <a:latin typeface="Calibri"/>
                <a:cs typeface="Calibri"/>
              </a:rPr>
              <a:t> minh, </a:t>
            </a:r>
            <a:r>
              <a:rPr lang="en-US" b="1" dirty="0" err="1">
                <a:latin typeface="Calibri"/>
                <a:cs typeface="Calibri"/>
              </a:rPr>
              <a:t>nhà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thông</a:t>
            </a:r>
            <a:r>
              <a:rPr lang="en-US" b="1" dirty="0">
                <a:latin typeface="Calibri"/>
                <a:cs typeface="Calibri"/>
              </a:rPr>
              <a:t> minh (N.H. </a:t>
            </a:r>
            <a:r>
              <a:rPr lang="en-US" b="1" dirty="0" err="1">
                <a:latin typeface="Calibri"/>
                <a:cs typeface="Calibri"/>
              </a:rPr>
              <a:t>Sơn</a:t>
            </a:r>
            <a:r>
              <a:rPr lang="en-US" b="1" dirty="0">
                <a:latin typeface="Calibri"/>
                <a:cs typeface="Calibri"/>
              </a:rPr>
              <a:t>, T.T. </a:t>
            </a:r>
            <a:r>
              <a:rPr lang="en-US" b="1" dirty="0" err="1">
                <a:latin typeface="Calibri"/>
                <a:cs typeface="Calibri"/>
              </a:rPr>
              <a:t>Mai,H.X</a:t>
            </a:r>
            <a:r>
              <a:rPr lang="en-US" b="1" dirty="0">
                <a:latin typeface="Calibri"/>
                <a:cs typeface="Calibri"/>
              </a:rPr>
              <a:t>. </a:t>
            </a:r>
            <a:r>
              <a:rPr lang="en-US" b="1" dirty="0" err="1">
                <a:latin typeface="Calibri"/>
                <a:cs typeface="Calibri"/>
              </a:rPr>
              <a:t>Tùng</a:t>
            </a:r>
            <a:r>
              <a:rPr lang="en-US" b="1" dirty="0">
                <a:latin typeface="Calibri"/>
                <a:cs typeface="Calibri"/>
              </a:rPr>
              <a:t>, N.N. </a:t>
            </a:r>
            <a:r>
              <a:rPr lang="en-US" b="1" dirty="0" err="1">
                <a:latin typeface="Calibri"/>
                <a:cs typeface="Calibri"/>
              </a:rPr>
              <a:t>Tân</a:t>
            </a:r>
            <a:r>
              <a:rPr lang="en-US" b="1" dirty="0">
                <a:latin typeface="Calibri"/>
                <a:cs typeface="Calibri"/>
              </a:rPr>
              <a:t>)</a:t>
            </a:r>
            <a:endParaRPr lang="vi-VN" b="1" dirty="0">
              <a:latin typeface="Calibri"/>
              <a:cs typeface="Calibri"/>
            </a:endParaRPr>
          </a:p>
          <a:p>
            <a:pPr lvl="1"/>
            <a:r>
              <a:rPr lang="en-US" dirty="0" err="1">
                <a:latin typeface="Calibri"/>
                <a:cs typeface="Calibri"/>
              </a:rPr>
              <a:t>Các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hệ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thống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điều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khiển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nhà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thông</a:t>
            </a:r>
            <a:r>
              <a:rPr lang="en-US" dirty="0">
                <a:latin typeface="Calibri"/>
                <a:cs typeface="Calibri"/>
              </a:rPr>
              <a:t> minh </a:t>
            </a:r>
            <a:r>
              <a:rPr lang="en-US" dirty="0" err="1">
                <a:latin typeface="Calibri"/>
                <a:cs typeface="Calibri"/>
              </a:rPr>
              <a:t>dựa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trên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dữ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liệu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cảm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biến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 err="1">
                <a:latin typeface="Calibri"/>
                <a:cs typeface="Calibri"/>
              </a:rPr>
              <a:t>Các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hệ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thống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theo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dõi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điều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khiển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trong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đại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học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thông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minh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đô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thị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thông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minh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Home energy management systems, smart grids</a:t>
            </a:r>
            <a:endParaRPr lang="vi-VN" dirty="0">
              <a:latin typeface="Calibri"/>
              <a:cs typeface="Calibri"/>
            </a:endParaRPr>
          </a:p>
          <a:p>
            <a:pPr lvl="0"/>
            <a:r>
              <a:rPr lang="en-US" b="1" dirty="0" err="1">
                <a:latin typeface="Calibri"/>
                <a:cs typeface="Calibri"/>
              </a:rPr>
              <a:t>Các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dịch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vụ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dựa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trên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điện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toán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đám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b="1" dirty="0" err="1">
                <a:latin typeface="Calibri"/>
                <a:cs typeface="Calibri"/>
              </a:rPr>
              <a:t>mây</a:t>
            </a:r>
            <a:r>
              <a:rPr lang="en-US" b="1" dirty="0">
                <a:latin typeface="Calibri"/>
                <a:cs typeface="Calibri"/>
              </a:rPr>
              <a:t> (T.T. Mai, H.X. </a:t>
            </a:r>
            <a:r>
              <a:rPr lang="en-US" b="1" dirty="0" err="1">
                <a:latin typeface="Calibri"/>
                <a:cs typeface="Calibri"/>
              </a:rPr>
              <a:t>Tùng</a:t>
            </a:r>
            <a:r>
              <a:rPr lang="en-US" b="1" dirty="0">
                <a:latin typeface="Calibri"/>
                <a:cs typeface="Calibri"/>
              </a:rPr>
              <a:t>, P.M Linh, N.N. </a:t>
            </a:r>
            <a:r>
              <a:rPr lang="en-US" b="1" dirty="0" err="1">
                <a:latin typeface="Calibri"/>
                <a:cs typeface="Calibri"/>
              </a:rPr>
              <a:t>Tân</a:t>
            </a:r>
            <a:r>
              <a:rPr lang="en-US" b="1" dirty="0">
                <a:latin typeface="Calibri"/>
                <a:cs typeface="Calibri"/>
              </a:rPr>
              <a:t>)</a:t>
            </a:r>
            <a:endParaRPr lang="vi-VN" b="1" dirty="0">
              <a:latin typeface="Calibri"/>
              <a:cs typeface="Calibri"/>
            </a:endParaRPr>
          </a:p>
          <a:p>
            <a:pPr lvl="1"/>
            <a:r>
              <a:rPr lang="en-US" dirty="0" err="1">
                <a:latin typeface="Calibri"/>
                <a:cs typeface="Calibri"/>
              </a:rPr>
              <a:t>Công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nghệ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hoá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mạng</a:t>
            </a:r>
            <a:endParaRPr lang="vi-VN" dirty="0">
              <a:latin typeface="Calibri"/>
              <a:cs typeface="Calibri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Video Streaming Platform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Điện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toán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biên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động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(MEC)</a:t>
            </a:r>
            <a:endParaRPr lang="vi-VN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vi-VN" b="1" dirty="0">
                <a:latin typeface="Calibri"/>
                <a:cs typeface="Calibri"/>
              </a:rPr>
              <a:t>Nông nghiệp thông minh (N.H. Sơn, P.M. Linh)</a:t>
            </a:r>
          </a:p>
          <a:p>
            <a:pPr lvl="1"/>
            <a:r>
              <a:rPr lang="vi-VN" dirty="0">
                <a:solidFill>
                  <a:srgbClr val="000000"/>
                </a:solidFill>
                <a:latin typeface="Calibri"/>
                <a:cs typeface="Calibri"/>
              </a:rPr>
              <a:t>Giám sát môi trường trồng trọt, chăn nuôi </a:t>
            </a:r>
          </a:p>
          <a:p>
            <a:pPr lvl="1"/>
            <a:r>
              <a:rPr lang="vi-VN" dirty="0">
                <a:latin typeface="Calibri"/>
                <a:cs typeface="Calibri"/>
              </a:rPr>
              <a:t>Điều khiển môi trường, tưới tiêu thông minh</a:t>
            </a:r>
          </a:p>
          <a:p>
            <a:pPr lvl="1"/>
            <a:r>
              <a:rPr lang="vi-VN" dirty="0">
                <a:latin typeface="Calibri"/>
                <a:cs typeface="Calibri"/>
              </a:rPr>
              <a:t>Các ứng dụng hướng dẫn nuôi trồng, giám sát, cảnh báo tình trạng sâu bệnh</a:t>
            </a:r>
          </a:p>
          <a:p>
            <a:endParaRPr lang="vi-VN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1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6778"/>
            <a:ext cx="9144000" cy="1052736"/>
          </a:xfrm>
        </p:spPr>
        <p:txBody>
          <a:bodyPr/>
          <a:lstStyle/>
          <a:p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mạng</a:t>
            </a:r>
            <a:r>
              <a:rPr lang="en-US" sz="3600" dirty="0"/>
              <a:t> </a:t>
            </a:r>
            <a:r>
              <a:rPr lang="en-US" sz="3600" dirty="0" err="1"/>
              <a:t>tiên</a:t>
            </a:r>
            <a:r>
              <a:rPr lang="en-US" sz="3600" dirty="0"/>
              <a:t> </a:t>
            </a:r>
            <a:r>
              <a:rPr lang="en-US" sz="3600" dirty="0" err="1"/>
              <a:t>tiến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87520454"/>
              </p:ext>
            </p:extLst>
          </p:nvPr>
        </p:nvGraphicFramePr>
        <p:xfrm>
          <a:off x="1547664" y="1988840"/>
          <a:ext cx="5400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897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144000" cy="1052736"/>
          </a:xfrm>
        </p:spPr>
        <p:txBody>
          <a:bodyPr/>
          <a:lstStyle/>
          <a:p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mạng</a:t>
            </a:r>
            <a:r>
              <a:rPr lang="en-US" sz="3600" dirty="0"/>
              <a:t> </a:t>
            </a:r>
            <a:r>
              <a:rPr lang="en-US" sz="3600" dirty="0" err="1"/>
              <a:t>tiên</a:t>
            </a:r>
            <a:r>
              <a:rPr lang="en-US" sz="3600" dirty="0"/>
              <a:t> </a:t>
            </a:r>
            <a:r>
              <a:rPr lang="en-US" sz="3600" dirty="0" err="1"/>
              <a:t>tiến</a:t>
            </a:r>
            <a:endParaRPr lang="vi-VN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930" y="1196752"/>
            <a:ext cx="8568952" cy="4713387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mạng</a:t>
            </a:r>
            <a:r>
              <a:rPr lang="en-US" sz="2400" dirty="0"/>
              <a:t> Internet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(H.X. </a:t>
            </a:r>
            <a:r>
              <a:rPr lang="en-US" sz="2400" dirty="0" err="1"/>
              <a:t>Tùng</a:t>
            </a:r>
            <a:r>
              <a:rPr lang="en-US" sz="2400" dirty="0"/>
              <a:t>, N.N. </a:t>
            </a:r>
            <a:r>
              <a:rPr lang="en-US" sz="2400" dirty="0" err="1"/>
              <a:t>Tân</a:t>
            </a:r>
            <a:r>
              <a:rPr lang="en-US" sz="2400" dirty="0"/>
              <a:t>) </a:t>
            </a:r>
            <a:endParaRPr lang="vi-VN" sz="24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tuyến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endParaRPr lang="vi-VN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Software-defined networking</a:t>
            </a:r>
            <a:endParaRPr lang="vi-VN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khiển</a:t>
            </a:r>
            <a:r>
              <a:rPr lang="en-US" sz="2000" dirty="0"/>
              <a:t> </a:t>
            </a:r>
            <a:r>
              <a:rPr lang="en-US" sz="2000" dirty="0" err="1"/>
              <a:t>truy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chống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chối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endParaRPr lang="en-US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Network slicing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Over-The-Top (H.X. </a:t>
            </a:r>
            <a:r>
              <a:rPr lang="en-US" sz="2400" dirty="0" err="1"/>
              <a:t>Tùng</a:t>
            </a:r>
            <a:r>
              <a:rPr lang="en-US" sz="2400" dirty="0"/>
              <a:t>, </a:t>
            </a:r>
            <a:r>
              <a:rPr lang="en-US" sz="2400" dirty="0" err="1"/>
              <a:t>D.L.Minh</a:t>
            </a:r>
            <a:r>
              <a:rPr lang="en-US" sz="2400" dirty="0"/>
              <a:t>)</a:t>
            </a:r>
            <a:endParaRPr lang="vi-VN" sz="24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Network coding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video streaming</a:t>
            </a:r>
            <a:endParaRPr lang="vi-VN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SIP-based applications</a:t>
            </a:r>
            <a:endParaRPr lang="vi-VN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Application layer multicast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mạng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(N.H. </a:t>
            </a:r>
            <a:r>
              <a:rPr lang="en-US" sz="2400" dirty="0" err="1"/>
              <a:t>Sơn</a:t>
            </a:r>
            <a:r>
              <a:rPr lang="en-US" sz="2400" dirty="0"/>
              <a:t>)</a:t>
            </a:r>
            <a:endParaRPr lang="vi-VN" sz="24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kiếm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mạng</a:t>
            </a:r>
            <a:r>
              <a:rPr lang="en-US" sz="2000" dirty="0"/>
              <a:t> </a:t>
            </a:r>
            <a:r>
              <a:rPr lang="en-US" sz="2000" dirty="0" err="1"/>
              <a:t>ngang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endParaRPr lang="vi-VN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chia </a:t>
            </a:r>
            <a:r>
              <a:rPr lang="en-US" sz="2000" dirty="0" err="1"/>
              <a:t>sẻ</a:t>
            </a:r>
            <a:r>
              <a:rPr lang="en-US" sz="2000" dirty="0"/>
              <a:t> file </a:t>
            </a:r>
            <a:r>
              <a:rPr lang="en-US" sz="2000" dirty="0" err="1"/>
              <a:t>ngang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endParaRPr lang="vi-VN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Đảm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mạng</a:t>
            </a:r>
            <a:r>
              <a:rPr lang="en-US" sz="2000" dirty="0"/>
              <a:t> </a:t>
            </a:r>
            <a:r>
              <a:rPr lang="en-US" sz="2000" dirty="0" err="1"/>
              <a:t>ngang</a:t>
            </a:r>
            <a:r>
              <a:rPr lang="en-US" sz="2000" dirty="0"/>
              <a:t> hang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vi-VN" sz="2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804417933"/>
      </p:ext>
    </p:extLst>
  </p:cSld>
  <p:clrMapOvr>
    <a:masterClrMapping/>
  </p:clrMapOvr>
</p:sld>
</file>

<file path=ppt/theme/theme1.xml><?xml version="1.0" encoding="utf-8"?>
<a:theme xmlns:a="http://schemas.openxmlformats.org/drawingml/2006/main" name="TT-MM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20612</TotalTime>
  <Words>1149</Words>
  <Application>Microsoft Macintosh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(Body)</vt:lpstr>
      <vt:lpstr>Cambria</vt:lpstr>
      <vt:lpstr>Times New Roman</vt:lpstr>
      <vt:lpstr>TT-MMT</vt:lpstr>
      <vt:lpstr>PowerPoint Presentation</vt:lpstr>
      <vt:lpstr>Xu hướng phát triển của Công nghệ thông tin và truyền thông</vt:lpstr>
      <vt:lpstr>Xu hướng phát triển của Công nghệ thông tin và truyền thông</vt:lpstr>
      <vt:lpstr>Nghiên cứu KHCN</vt:lpstr>
      <vt:lpstr>Đội ngũ cán bộ</vt:lpstr>
      <vt:lpstr>Các ứng dụng mạng thế hệ mới</vt:lpstr>
      <vt:lpstr>Các ứng dụng mạng thế hệ mới </vt:lpstr>
      <vt:lpstr>Các công nghệ mạng tiên tiến</vt:lpstr>
      <vt:lpstr>Các công nghệ mạng tiên tiến</vt:lpstr>
      <vt:lpstr>Các mạng không dây di động</vt:lpstr>
      <vt:lpstr>Các mạng không dây di động</vt:lpstr>
      <vt:lpstr>Các đề tài nghiên cứu năm 2020</vt:lpstr>
      <vt:lpstr>Các đề tài nghiên cứu năm 2020</vt:lpstr>
      <vt:lpstr>Thông tin về bộ môn</vt:lpstr>
      <vt:lpstr>THANK YOU!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Ngoc Tan Nguyen</cp:lastModifiedBy>
  <cp:revision>141</cp:revision>
  <dcterms:created xsi:type="dcterms:W3CDTF">2014-04-01T16:35:38Z</dcterms:created>
  <dcterms:modified xsi:type="dcterms:W3CDTF">2023-06-07T02:44:17Z</dcterms:modified>
</cp:coreProperties>
</file>